
<file path=[Content_Types].xml><?xml version="1.0" encoding="utf-8"?>
<Types xmlns="http://schemas.openxmlformats.org/package/2006/content-types">
  <Default Extension="bin" ContentType="image/unknown"/>
  <Default Extension="emf" ContentType="image/x-emf"/>
  <Default Extension="jpeg" ContentType="image/jpeg"/>
  <Default Extension="mp4" ContentType="video/mp4"/>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828_C70CF8F.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0" r:id="rId6"/>
    <p:sldMasterId id="2147483662" r:id="rId7"/>
    <p:sldMasterId id="2147483720" r:id="rId8"/>
    <p:sldMasterId id="2147483723" r:id="rId9"/>
    <p:sldMasterId id="2147483745" r:id="rId10"/>
    <p:sldMasterId id="2147483648" r:id="rId11"/>
  </p:sldMasterIdLst>
  <p:notesMasterIdLst>
    <p:notesMasterId r:id="rId77"/>
  </p:notesMasterIdLst>
  <p:sldIdLst>
    <p:sldId id="345" r:id="rId12"/>
    <p:sldId id="2042" r:id="rId13"/>
    <p:sldId id="1952" r:id="rId14"/>
    <p:sldId id="1955" r:id="rId15"/>
    <p:sldId id="322" r:id="rId16"/>
    <p:sldId id="2040" r:id="rId17"/>
    <p:sldId id="333" r:id="rId18"/>
    <p:sldId id="334" r:id="rId19"/>
    <p:sldId id="2068" r:id="rId20"/>
    <p:sldId id="2106" r:id="rId21"/>
    <p:sldId id="2105" r:id="rId22"/>
    <p:sldId id="2104" r:id="rId23"/>
    <p:sldId id="2094" r:id="rId24"/>
    <p:sldId id="2081" r:id="rId25"/>
    <p:sldId id="2039" r:id="rId26"/>
    <p:sldId id="2043" r:id="rId27"/>
    <p:sldId id="2080" r:id="rId28"/>
    <p:sldId id="260" r:id="rId29"/>
    <p:sldId id="1963" r:id="rId30"/>
    <p:sldId id="1961" r:id="rId31"/>
    <p:sldId id="2085" r:id="rId32"/>
    <p:sldId id="2086" r:id="rId33"/>
    <p:sldId id="2087" r:id="rId34"/>
    <p:sldId id="2088" r:id="rId35"/>
    <p:sldId id="2089" r:id="rId36"/>
    <p:sldId id="2090" r:id="rId37"/>
    <p:sldId id="2091" r:id="rId38"/>
    <p:sldId id="2092" r:id="rId39"/>
    <p:sldId id="331" r:id="rId40"/>
    <p:sldId id="1949" r:id="rId41"/>
    <p:sldId id="2038" r:id="rId42"/>
    <p:sldId id="2037" r:id="rId43"/>
    <p:sldId id="2047" r:id="rId44"/>
    <p:sldId id="1988" r:id="rId45"/>
    <p:sldId id="1993" r:id="rId46"/>
    <p:sldId id="1995" r:id="rId47"/>
    <p:sldId id="2109" r:id="rId48"/>
    <p:sldId id="2076" r:id="rId49"/>
    <p:sldId id="2110" r:id="rId50"/>
    <p:sldId id="2111" r:id="rId51"/>
    <p:sldId id="2113" r:id="rId52"/>
    <p:sldId id="2114" r:id="rId53"/>
    <p:sldId id="2116" r:id="rId54"/>
    <p:sldId id="2115" r:id="rId55"/>
    <p:sldId id="2117" r:id="rId56"/>
    <p:sldId id="2075" r:id="rId57"/>
    <p:sldId id="2112" r:id="rId58"/>
    <p:sldId id="2077" r:id="rId59"/>
    <p:sldId id="2078" r:id="rId60"/>
    <p:sldId id="2079" r:id="rId61"/>
    <p:sldId id="2083" r:id="rId62"/>
    <p:sldId id="2049" r:id="rId63"/>
    <p:sldId id="2050" r:id="rId64"/>
    <p:sldId id="2051" r:id="rId65"/>
    <p:sldId id="2120" r:id="rId66"/>
    <p:sldId id="2122" r:id="rId67"/>
    <p:sldId id="2123" r:id="rId68"/>
    <p:sldId id="2124" r:id="rId69"/>
    <p:sldId id="2102" r:id="rId70"/>
    <p:sldId id="2103" r:id="rId71"/>
    <p:sldId id="2044" r:id="rId72"/>
    <p:sldId id="1954" r:id="rId73"/>
    <p:sldId id="2118" r:id="rId74"/>
    <p:sldId id="2093" r:id="rId75"/>
    <p:sldId id="1966" r:id="rId7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C7DDFA-22C2-46FE-BFDE-EAE46240DF3E}" v="481" dt="2022-05-19T19:56:02.568"/>
    <p1510:client id="{CE432D8C-1BD7-5F1A-4D05-C79904B51806}" v="15" vWet="16" dt="2022-05-19T18:11:13.669"/>
    <p1510:client id="{D2CABB8B-2E15-4853-9352-000AF497FBAC}" v="3" dt="2022-05-19T15:43:57.616"/>
    <p1510:client id="{E81F5EB4-2A38-A329-49DD-875F85F55E24}" v="71" dt="2022-05-19T20:16:52.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notesViewPr>
    <p:cSldViewPr snapToGrid="0">
      <p:cViewPr varScale="1">
        <p:scale>
          <a:sx n="92" d="100"/>
          <a:sy n="92" d="100"/>
        </p:scale>
        <p:origin x="360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942e8c4240936c51b12dd330bf5a59859eb4bd2a177a10dfbd245991bb0b35f6::" providerId="AD" clId="Web-{CE432D8C-1BD7-5F1A-4D05-C79904B51806}"/>
    <pc:docChg chg="modSld">
      <pc:chgData name="Guest User" userId="S::urn:spo:anon#942e8c4240936c51b12dd330bf5a59859eb4bd2a177a10dfbd245991bb0b35f6::" providerId="AD" clId="Web-{CE432D8C-1BD7-5F1A-4D05-C79904B51806}" dt="2022-05-19T18:11:10.294" v="14" actId="20577"/>
      <pc:docMkLst>
        <pc:docMk/>
      </pc:docMkLst>
      <pc:sldChg chg="modSp">
        <pc:chgData name="Guest User" userId="S::urn:spo:anon#942e8c4240936c51b12dd330bf5a59859eb4bd2a177a10dfbd245991bb0b35f6::" providerId="AD" clId="Web-{CE432D8C-1BD7-5F1A-4D05-C79904B51806}" dt="2022-05-19T18:11:10.294" v="14" actId="20577"/>
        <pc:sldMkLst>
          <pc:docMk/>
          <pc:sldMk cId="2882500546" sldId="2044"/>
        </pc:sldMkLst>
        <pc:spChg chg="mod">
          <ac:chgData name="Guest User" userId="S::urn:spo:anon#942e8c4240936c51b12dd330bf5a59859eb4bd2a177a10dfbd245991bb0b35f6::" providerId="AD" clId="Web-{CE432D8C-1BD7-5F1A-4D05-C79904B51806}" dt="2022-05-19T18:11:10.294" v="14" actId="20577"/>
          <ac:spMkLst>
            <pc:docMk/>
            <pc:sldMk cId="2882500546" sldId="2044"/>
            <ac:spMk id="4" creationId="{C6B6E6B8-81F4-4FFD-BD38-0D28F4FF491F}"/>
          </ac:spMkLst>
        </pc:spChg>
      </pc:sldChg>
    </pc:docChg>
  </pc:docChgLst>
  <pc:docChgLst>
    <pc:chgData name="Guest User" userId="S::urn:spo:anon#942e8c4240936c51b12dd330bf5a59859eb4bd2a177a10dfbd245991bb0b35f6::" providerId="AD" clId="Web-{D2CABB8B-2E15-4853-9352-000AF497FBAC}"/>
    <pc:docChg chg="modSld">
      <pc:chgData name="Guest User" userId="S::urn:spo:anon#942e8c4240936c51b12dd330bf5a59859eb4bd2a177a10dfbd245991bb0b35f6::" providerId="AD" clId="Web-{D2CABB8B-2E15-4853-9352-000AF497FBAC}" dt="2022-05-19T15:43:55.381" v="1" actId="20577"/>
      <pc:docMkLst>
        <pc:docMk/>
      </pc:docMkLst>
      <pc:sldChg chg="modSp">
        <pc:chgData name="Guest User" userId="S::urn:spo:anon#942e8c4240936c51b12dd330bf5a59859eb4bd2a177a10dfbd245991bb0b35f6::" providerId="AD" clId="Web-{D2CABB8B-2E15-4853-9352-000AF497FBAC}" dt="2022-05-19T15:43:55.381" v="1" actId="20577"/>
        <pc:sldMkLst>
          <pc:docMk/>
          <pc:sldMk cId="850752228" sldId="2085"/>
        </pc:sldMkLst>
        <pc:spChg chg="mod">
          <ac:chgData name="Guest User" userId="S::urn:spo:anon#942e8c4240936c51b12dd330bf5a59859eb4bd2a177a10dfbd245991bb0b35f6::" providerId="AD" clId="Web-{D2CABB8B-2E15-4853-9352-000AF497FBAC}" dt="2022-05-19T15:43:55.381" v="1" actId="20577"/>
          <ac:spMkLst>
            <pc:docMk/>
            <pc:sldMk cId="850752228" sldId="2085"/>
            <ac:spMk id="5" creationId="{2BC04E86-052C-4BB3-AF45-B5B37AEC135D}"/>
          </ac:spMkLst>
        </pc:spChg>
      </pc:sldChg>
    </pc:docChg>
  </pc:docChgLst>
  <pc:docChgLst>
    <pc:chgData name="Merkin, Mary T." userId="5f19615f-956a-4387-883c-04c7e6b5fba4" providerId="ADAL" clId="{8AC7DDFA-22C2-46FE-BFDE-EAE46240DF3E}"/>
    <pc:docChg chg="undo redo custSel addSld delSld modSld sldOrd addMainMaster delMainMaster modMainMaster modNotesMaster">
      <pc:chgData name="Merkin, Mary T." userId="5f19615f-956a-4387-883c-04c7e6b5fba4" providerId="ADAL" clId="{8AC7DDFA-22C2-46FE-BFDE-EAE46240DF3E}" dt="2022-05-19T21:12:54.053" v="13403" actId="20577"/>
      <pc:docMkLst>
        <pc:docMk/>
      </pc:docMkLst>
      <pc:sldChg chg="delSp modSp add del mod setBg delDesignElem">
        <pc:chgData name="Merkin, Mary T." userId="5f19615f-956a-4387-883c-04c7e6b5fba4" providerId="ADAL" clId="{8AC7DDFA-22C2-46FE-BFDE-EAE46240DF3E}" dt="2022-05-19T17:59:57.122" v="12862" actId="2696"/>
        <pc:sldMkLst>
          <pc:docMk/>
          <pc:sldMk cId="402831165" sldId="256"/>
        </pc:sldMkLst>
        <pc:spChg chg="del">
          <ac:chgData name="Merkin, Mary T." userId="5f19615f-956a-4387-883c-04c7e6b5fba4" providerId="ADAL" clId="{8AC7DDFA-22C2-46FE-BFDE-EAE46240DF3E}" dt="2022-05-19T17:57:45.277" v="12855"/>
          <ac:spMkLst>
            <pc:docMk/>
            <pc:sldMk cId="402831165" sldId="256"/>
            <ac:spMk id="82" creationId="{AB8C311F-7253-4AED-9701-7FC0708C41C7}"/>
          </ac:spMkLst>
        </pc:spChg>
        <pc:spChg chg="del">
          <ac:chgData name="Merkin, Mary T." userId="5f19615f-956a-4387-883c-04c7e6b5fba4" providerId="ADAL" clId="{8AC7DDFA-22C2-46FE-BFDE-EAE46240DF3E}" dt="2022-05-19T17:57:45.277" v="12855"/>
          <ac:spMkLst>
            <pc:docMk/>
            <pc:sldMk cId="402831165" sldId="256"/>
            <ac:spMk id="84" creationId="{E2384209-CB15-4CDF-9D31-C44FD9A3F20D}"/>
          </ac:spMkLst>
        </pc:spChg>
        <pc:spChg chg="del">
          <ac:chgData name="Merkin, Mary T." userId="5f19615f-956a-4387-883c-04c7e6b5fba4" providerId="ADAL" clId="{8AC7DDFA-22C2-46FE-BFDE-EAE46240DF3E}" dt="2022-05-19T17:57:45.277" v="12855"/>
          <ac:spMkLst>
            <pc:docMk/>
            <pc:sldMk cId="402831165" sldId="256"/>
            <ac:spMk id="86" creationId="{2633B3B5-CC90-43F0-8714-D31D1F3F0209}"/>
          </ac:spMkLst>
        </pc:spChg>
        <pc:spChg chg="del">
          <ac:chgData name="Merkin, Mary T." userId="5f19615f-956a-4387-883c-04c7e6b5fba4" providerId="ADAL" clId="{8AC7DDFA-22C2-46FE-BFDE-EAE46240DF3E}" dt="2022-05-19T17:57:45.277" v="12855"/>
          <ac:spMkLst>
            <pc:docMk/>
            <pc:sldMk cId="402831165" sldId="256"/>
            <ac:spMk id="88" creationId="{A8D57A06-A426-446D-B02C-A2DC6B62E45E}"/>
          </ac:spMkLst>
        </pc:spChg>
        <pc:picChg chg="mod">
          <ac:chgData name="Merkin, Mary T." userId="5f19615f-956a-4387-883c-04c7e6b5fba4" providerId="ADAL" clId="{8AC7DDFA-22C2-46FE-BFDE-EAE46240DF3E}" dt="2022-05-19T17:58:28.154" v="12859" actId="1076"/>
          <ac:picMkLst>
            <pc:docMk/>
            <pc:sldMk cId="402831165" sldId="256"/>
            <ac:picMk id="5" creationId="{59FEC16E-D5D1-442F-A987-C418BB3B5816}"/>
          </ac:picMkLst>
        </pc:picChg>
      </pc:sldChg>
      <pc:sldChg chg="add del">
        <pc:chgData name="Merkin, Mary T." userId="5f19615f-956a-4387-883c-04c7e6b5fba4" providerId="ADAL" clId="{8AC7DDFA-22C2-46FE-BFDE-EAE46240DF3E}" dt="2022-05-17T13:05:14.829" v="8109" actId="2696"/>
        <pc:sldMkLst>
          <pc:docMk/>
          <pc:sldMk cId="2617693061" sldId="256"/>
        </pc:sldMkLst>
      </pc:sldChg>
      <pc:sldChg chg="delSp add del setBg delDesignElem">
        <pc:chgData name="Merkin, Mary T." userId="5f19615f-956a-4387-883c-04c7e6b5fba4" providerId="ADAL" clId="{8AC7DDFA-22C2-46FE-BFDE-EAE46240DF3E}" dt="2022-05-18T18:31:52.633" v="11144" actId="47"/>
        <pc:sldMkLst>
          <pc:docMk/>
          <pc:sldMk cId="3572251117" sldId="256"/>
        </pc:sldMkLst>
        <pc:spChg chg="del">
          <ac:chgData name="Merkin, Mary T." userId="5f19615f-956a-4387-883c-04c7e6b5fba4" providerId="ADAL" clId="{8AC7DDFA-22C2-46FE-BFDE-EAE46240DF3E}" dt="2022-05-18T18:31:40.801" v="11143"/>
          <ac:spMkLst>
            <pc:docMk/>
            <pc:sldMk cId="3572251117" sldId="256"/>
            <ac:spMk id="30" creationId="{EE39DFCF-9247-4DE5-BB93-074BFAF07A3F}"/>
          </ac:spMkLst>
        </pc:spChg>
        <pc:spChg chg="del">
          <ac:chgData name="Merkin, Mary T." userId="5f19615f-956a-4387-883c-04c7e6b5fba4" providerId="ADAL" clId="{8AC7DDFA-22C2-46FE-BFDE-EAE46240DF3E}" dt="2022-05-18T18:31:40.801" v="11143"/>
          <ac:spMkLst>
            <pc:docMk/>
            <pc:sldMk cId="3572251117" sldId="256"/>
            <ac:spMk id="31" creationId="{442B652E-D499-4CDA-8F7A-60469EDBCBE3}"/>
          </ac:spMkLst>
        </pc:spChg>
        <pc:spChg chg="del">
          <ac:chgData name="Merkin, Mary T." userId="5f19615f-956a-4387-883c-04c7e6b5fba4" providerId="ADAL" clId="{8AC7DDFA-22C2-46FE-BFDE-EAE46240DF3E}" dt="2022-05-18T18:31:40.801" v="11143"/>
          <ac:spMkLst>
            <pc:docMk/>
            <pc:sldMk cId="3572251117" sldId="256"/>
            <ac:spMk id="32" creationId="{484A22B8-F5B6-47C2-B88E-DADAF379130D}"/>
          </ac:spMkLst>
        </pc:spChg>
        <pc:spChg chg="del">
          <ac:chgData name="Merkin, Mary T." userId="5f19615f-956a-4387-883c-04c7e6b5fba4" providerId="ADAL" clId="{8AC7DDFA-22C2-46FE-BFDE-EAE46240DF3E}" dt="2022-05-18T18:31:40.801" v="11143"/>
          <ac:spMkLst>
            <pc:docMk/>
            <pc:sldMk cId="3572251117" sldId="256"/>
            <ac:spMk id="33" creationId="{A987C18C-164D-4263-B486-4647A98E888E}"/>
          </ac:spMkLst>
        </pc:spChg>
        <pc:spChg chg="del">
          <ac:chgData name="Merkin, Mary T." userId="5f19615f-956a-4387-883c-04c7e6b5fba4" providerId="ADAL" clId="{8AC7DDFA-22C2-46FE-BFDE-EAE46240DF3E}" dt="2022-05-18T18:31:40.801" v="11143"/>
          <ac:spMkLst>
            <pc:docMk/>
            <pc:sldMk cId="3572251117" sldId="256"/>
            <ac:spMk id="34" creationId="{E7E98B39-04C6-408B-92FD-76862874063D}"/>
          </ac:spMkLst>
        </pc:spChg>
        <pc:spChg chg="del">
          <ac:chgData name="Merkin, Mary T." userId="5f19615f-956a-4387-883c-04c7e6b5fba4" providerId="ADAL" clId="{8AC7DDFA-22C2-46FE-BFDE-EAE46240DF3E}" dt="2022-05-18T18:31:40.801" v="11143"/>
          <ac:spMkLst>
            <pc:docMk/>
            <pc:sldMk cId="3572251117" sldId="256"/>
            <ac:spMk id="35" creationId="{981C8C27-2457-421F-BDC4-7B4EA3C78286}"/>
          </ac:spMkLst>
        </pc:spChg>
        <pc:spChg chg="del">
          <ac:chgData name="Merkin, Mary T." userId="5f19615f-956a-4387-883c-04c7e6b5fba4" providerId="ADAL" clId="{8AC7DDFA-22C2-46FE-BFDE-EAE46240DF3E}" dt="2022-05-18T18:31:40.801" v="11143"/>
          <ac:spMkLst>
            <pc:docMk/>
            <pc:sldMk cId="3572251117" sldId="256"/>
            <ac:spMk id="36" creationId="{CEA13C66-82C1-44AF-972B-8F5CCA41B6D9}"/>
          </ac:spMkLst>
        </pc:spChg>
        <pc:spChg chg="del">
          <ac:chgData name="Merkin, Mary T." userId="5f19615f-956a-4387-883c-04c7e6b5fba4" providerId="ADAL" clId="{8AC7DDFA-22C2-46FE-BFDE-EAE46240DF3E}" dt="2022-05-18T18:31:40.801" v="11143"/>
          <ac:spMkLst>
            <pc:docMk/>
            <pc:sldMk cId="3572251117" sldId="256"/>
            <ac:spMk id="37" creationId="{9DB36437-FE59-457E-91A7-396BBD3C9C6A}"/>
          </ac:spMkLst>
        </pc:spChg>
        <pc:spChg chg="del">
          <ac:chgData name="Merkin, Mary T." userId="5f19615f-956a-4387-883c-04c7e6b5fba4" providerId="ADAL" clId="{8AC7DDFA-22C2-46FE-BFDE-EAE46240DF3E}" dt="2022-05-18T18:31:40.801" v="11143"/>
          <ac:spMkLst>
            <pc:docMk/>
            <pc:sldMk cId="3572251117" sldId="256"/>
            <ac:spMk id="38" creationId="{844D3693-2EFE-4667-89D5-47E2D5920912}"/>
          </ac:spMkLst>
        </pc:spChg>
        <pc:spChg chg="del">
          <ac:chgData name="Merkin, Mary T." userId="5f19615f-956a-4387-883c-04c7e6b5fba4" providerId="ADAL" clId="{8AC7DDFA-22C2-46FE-BFDE-EAE46240DF3E}" dt="2022-05-18T18:31:40.801" v="11143"/>
          <ac:spMkLst>
            <pc:docMk/>
            <pc:sldMk cId="3572251117" sldId="256"/>
            <ac:spMk id="39" creationId="{C21FD796-9CD0-404D-8DF5-5274C0BCC754}"/>
          </ac:spMkLst>
        </pc:spChg>
      </pc:sldChg>
      <pc:sldChg chg="add del">
        <pc:chgData name="Merkin, Mary T." userId="5f19615f-956a-4387-883c-04c7e6b5fba4" providerId="ADAL" clId="{8AC7DDFA-22C2-46FE-BFDE-EAE46240DF3E}" dt="2022-05-19T13:57:52.294" v="11359"/>
        <pc:sldMkLst>
          <pc:docMk/>
          <pc:sldMk cId="0" sldId="257"/>
        </pc:sldMkLst>
      </pc:sldChg>
      <pc:sldChg chg="delSp add del setBg delDesignElem">
        <pc:chgData name="Merkin, Mary T." userId="5f19615f-956a-4387-883c-04c7e6b5fba4" providerId="ADAL" clId="{8AC7DDFA-22C2-46FE-BFDE-EAE46240DF3E}" dt="2022-05-18T18:31:57.198" v="11145" actId="47"/>
        <pc:sldMkLst>
          <pc:docMk/>
          <pc:sldMk cId="774357530" sldId="257"/>
        </pc:sldMkLst>
        <pc:spChg chg="del">
          <ac:chgData name="Merkin, Mary T." userId="5f19615f-956a-4387-883c-04c7e6b5fba4" providerId="ADAL" clId="{8AC7DDFA-22C2-46FE-BFDE-EAE46240DF3E}" dt="2022-05-18T18:31:40.801" v="11143"/>
          <ac:spMkLst>
            <pc:docMk/>
            <pc:sldMk cId="774357530" sldId="257"/>
            <ac:spMk id="10" creationId="{F3060C83-F051-4F0E-ABAD-AA0DFC48B218}"/>
          </ac:spMkLst>
        </pc:spChg>
        <pc:spChg chg="del">
          <ac:chgData name="Merkin, Mary T." userId="5f19615f-956a-4387-883c-04c7e6b5fba4" providerId="ADAL" clId="{8AC7DDFA-22C2-46FE-BFDE-EAE46240DF3E}" dt="2022-05-18T18:31:40.801" v="11143"/>
          <ac:spMkLst>
            <pc:docMk/>
            <pc:sldMk cId="774357530" sldId="257"/>
            <ac:spMk id="12" creationId="{83C98ABE-055B-441F-B07E-44F97F083C39}"/>
          </ac:spMkLst>
        </pc:spChg>
        <pc:spChg chg="del">
          <ac:chgData name="Merkin, Mary T." userId="5f19615f-956a-4387-883c-04c7e6b5fba4" providerId="ADAL" clId="{8AC7DDFA-22C2-46FE-BFDE-EAE46240DF3E}" dt="2022-05-18T18:31:40.801" v="11143"/>
          <ac:spMkLst>
            <pc:docMk/>
            <pc:sldMk cId="774357530" sldId="257"/>
            <ac:spMk id="14" creationId="{29FDB030-9B49-4CED-8CCD-4D99382388AC}"/>
          </ac:spMkLst>
        </pc:spChg>
        <pc:spChg chg="del">
          <ac:chgData name="Merkin, Mary T." userId="5f19615f-956a-4387-883c-04c7e6b5fba4" providerId="ADAL" clId="{8AC7DDFA-22C2-46FE-BFDE-EAE46240DF3E}" dt="2022-05-18T18:31:40.801" v="11143"/>
          <ac:spMkLst>
            <pc:docMk/>
            <pc:sldMk cId="774357530" sldId="257"/>
            <ac:spMk id="16" creationId="{3783CA14-24A1-485C-8B30-D6A5D87987AD}"/>
          </ac:spMkLst>
        </pc:spChg>
        <pc:spChg chg="del">
          <ac:chgData name="Merkin, Mary T." userId="5f19615f-956a-4387-883c-04c7e6b5fba4" providerId="ADAL" clId="{8AC7DDFA-22C2-46FE-BFDE-EAE46240DF3E}" dt="2022-05-18T18:31:40.801" v="11143"/>
          <ac:spMkLst>
            <pc:docMk/>
            <pc:sldMk cId="774357530" sldId="257"/>
            <ac:spMk id="18" creationId="{9A97C86A-04D6-40F7-AE84-31AB43E6A846}"/>
          </ac:spMkLst>
        </pc:spChg>
        <pc:spChg chg="del">
          <ac:chgData name="Merkin, Mary T." userId="5f19615f-956a-4387-883c-04c7e6b5fba4" providerId="ADAL" clId="{8AC7DDFA-22C2-46FE-BFDE-EAE46240DF3E}" dt="2022-05-18T18:31:40.801" v="11143"/>
          <ac:spMkLst>
            <pc:docMk/>
            <pc:sldMk cId="774357530" sldId="257"/>
            <ac:spMk id="20" creationId="{FF9F2414-84E8-453E-B1F3-389FDE8192D9}"/>
          </ac:spMkLst>
        </pc:spChg>
        <pc:spChg chg="del">
          <ac:chgData name="Merkin, Mary T." userId="5f19615f-956a-4387-883c-04c7e6b5fba4" providerId="ADAL" clId="{8AC7DDFA-22C2-46FE-BFDE-EAE46240DF3E}" dt="2022-05-18T18:31:40.801" v="11143"/>
          <ac:spMkLst>
            <pc:docMk/>
            <pc:sldMk cId="774357530" sldId="257"/>
            <ac:spMk id="22" creationId="{3ECA69A1-7536-43AC-85EF-C7106179F5ED}"/>
          </ac:spMkLst>
        </pc:spChg>
      </pc:sldChg>
      <pc:sldChg chg="add del">
        <pc:chgData name="Merkin, Mary T." userId="5f19615f-956a-4387-883c-04c7e6b5fba4" providerId="ADAL" clId="{8AC7DDFA-22C2-46FE-BFDE-EAE46240DF3E}" dt="2022-05-19T13:57:52.294" v="11359"/>
        <pc:sldMkLst>
          <pc:docMk/>
          <pc:sldMk cId="0" sldId="258"/>
        </pc:sldMkLst>
      </pc:sldChg>
      <pc:sldChg chg="delSp add del setBg delDesignElem">
        <pc:chgData name="Merkin, Mary T." userId="5f19615f-956a-4387-883c-04c7e6b5fba4" providerId="ADAL" clId="{8AC7DDFA-22C2-46FE-BFDE-EAE46240DF3E}" dt="2022-05-18T18:32:06.318" v="11146" actId="47"/>
        <pc:sldMkLst>
          <pc:docMk/>
          <pc:sldMk cId="1127855998" sldId="258"/>
        </pc:sldMkLst>
        <pc:spChg chg="del">
          <ac:chgData name="Merkin, Mary T." userId="5f19615f-956a-4387-883c-04c7e6b5fba4" providerId="ADAL" clId="{8AC7DDFA-22C2-46FE-BFDE-EAE46240DF3E}" dt="2022-05-18T18:31:40.801" v="11143"/>
          <ac:spMkLst>
            <pc:docMk/>
            <pc:sldMk cId="1127855998" sldId="258"/>
            <ac:spMk id="8" creationId="{F3060C83-F051-4F0E-ABAD-AA0DFC48B218}"/>
          </ac:spMkLst>
        </pc:spChg>
        <pc:spChg chg="del">
          <ac:chgData name="Merkin, Mary T." userId="5f19615f-956a-4387-883c-04c7e6b5fba4" providerId="ADAL" clId="{8AC7DDFA-22C2-46FE-BFDE-EAE46240DF3E}" dt="2022-05-18T18:31:40.801" v="11143"/>
          <ac:spMkLst>
            <pc:docMk/>
            <pc:sldMk cId="1127855998" sldId="258"/>
            <ac:spMk id="10" creationId="{83C98ABE-055B-441F-B07E-44F97F083C39}"/>
          </ac:spMkLst>
        </pc:spChg>
        <pc:spChg chg="del">
          <ac:chgData name="Merkin, Mary T." userId="5f19615f-956a-4387-883c-04c7e6b5fba4" providerId="ADAL" clId="{8AC7DDFA-22C2-46FE-BFDE-EAE46240DF3E}" dt="2022-05-18T18:31:40.801" v="11143"/>
          <ac:spMkLst>
            <pc:docMk/>
            <pc:sldMk cId="1127855998" sldId="258"/>
            <ac:spMk id="12" creationId="{29FDB030-9B49-4CED-8CCD-4D99382388AC}"/>
          </ac:spMkLst>
        </pc:spChg>
        <pc:spChg chg="del">
          <ac:chgData name="Merkin, Mary T." userId="5f19615f-956a-4387-883c-04c7e6b5fba4" providerId="ADAL" clId="{8AC7DDFA-22C2-46FE-BFDE-EAE46240DF3E}" dt="2022-05-18T18:31:40.801" v="11143"/>
          <ac:spMkLst>
            <pc:docMk/>
            <pc:sldMk cId="1127855998" sldId="258"/>
            <ac:spMk id="14" creationId="{3783CA14-24A1-485C-8B30-D6A5D87987AD}"/>
          </ac:spMkLst>
        </pc:spChg>
        <pc:spChg chg="del">
          <ac:chgData name="Merkin, Mary T." userId="5f19615f-956a-4387-883c-04c7e6b5fba4" providerId="ADAL" clId="{8AC7DDFA-22C2-46FE-BFDE-EAE46240DF3E}" dt="2022-05-18T18:31:40.801" v="11143"/>
          <ac:spMkLst>
            <pc:docMk/>
            <pc:sldMk cId="1127855998" sldId="258"/>
            <ac:spMk id="16" creationId="{9A97C86A-04D6-40F7-AE84-31AB43E6A846}"/>
          </ac:spMkLst>
        </pc:spChg>
        <pc:spChg chg="del">
          <ac:chgData name="Merkin, Mary T." userId="5f19615f-956a-4387-883c-04c7e6b5fba4" providerId="ADAL" clId="{8AC7DDFA-22C2-46FE-BFDE-EAE46240DF3E}" dt="2022-05-18T18:31:40.801" v="11143"/>
          <ac:spMkLst>
            <pc:docMk/>
            <pc:sldMk cId="1127855998" sldId="258"/>
            <ac:spMk id="18" creationId="{FF9F2414-84E8-453E-B1F3-389FDE8192D9}"/>
          </ac:spMkLst>
        </pc:spChg>
        <pc:spChg chg="del">
          <ac:chgData name="Merkin, Mary T." userId="5f19615f-956a-4387-883c-04c7e6b5fba4" providerId="ADAL" clId="{8AC7DDFA-22C2-46FE-BFDE-EAE46240DF3E}" dt="2022-05-18T18:31:40.801" v="11143"/>
          <ac:spMkLst>
            <pc:docMk/>
            <pc:sldMk cId="1127855998" sldId="258"/>
            <ac:spMk id="20" creationId="{3ECA69A1-7536-43AC-85EF-C7106179F5ED}"/>
          </ac:spMkLst>
        </pc:spChg>
      </pc:sldChg>
      <pc:sldChg chg="add del">
        <pc:chgData name="Merkin, Mary T." userId="5f19615f-956a-4387-883c-04c7e6b5fba4" providerId="ADAL" clId="{8AC7DDFA-22C2-46FE-BFDE-EAE46240DF3E}" dt="2022-05-19T14:06:15.682" v="11557"/>
        <pc:sldMkLst>
          <pc:docMk/>
          <pc:sldMk cId="0" sldId="259"/>
        </pc:sldMkLst>
      </pc:sldChg>
      <pc:sldChg chg="delSp add del setBg delDesignElem">
        <pc:chgData name="Merkin, Mary T." userId="5f19615f-956a-4387-883c-04c7e6b5fba4" providerId="ADAL" clId="{8AC7DDFA-22C2-46FE-BFDE-EAE46240DF3E}" dt="2022-05-18T18:32:06.318" v="11146" actId="47"/>
        <pc:sldMkLst>
          <pc:docMk/>
          <pc:sldMk cId="3944478769" sldId="259"/>
        </pc:sldMkLst>
        <pc:spChg chg="del">
          <ac:chgData name="Merkin, Mary T." userId="5f19615f-956a-4387-883c-04c7e6b5fba4" providerId="ADAL" clId="{8AC7DDFA-22C2-46FE-BFDE-EAE46240DF3E}" dt="2022-05-18T18:31:40.801" v="11143"/>
          <ac:spMkLst>
            <pc:docMk/>
            <pc:sldMk cId="3944478769" sldId="259"/>
            <ac:spMk id="8" creationId="{F3060C83-F051-4F0E-ABAD-AA0DFC48B218}"/>
          </ac:spMkLst>
        </pc:spChg>
        <pc:spChg chg="del">
          <ac:chgData name="Merkin, Mary T." userId="5f19615f-956a-4387-883c-04c7e6b5fba4" providerId="ADAL" clId="{8AC7DDFA-22C2-46FE-BFDE-EAE46240DF3E}" dt="2022-05-18T18:31:40.801" v="11143"/>
          <ac:spMkLst>
            <pc:docMk/>
            <pc:sldMk cId="3944478769" sldId="259"/>
            <ac:spMk id="10" creationId="{83C98ABE-055B-441F-B07E-44F97F083C39}"/>
          </ac:spMkLst>
        </pc:spChg>
        <pc:spChg chg="del">
          <ac:chgData name="Merkin, Mary T." userId="5f19615f-956a-4387-883c-04c7e6b5fba4" providerId="ADAL" clId="{8AC7DDFA-22C2-46FE-BFDE-EAE46240DF3E}" dt="2022-05-18T18:31:40.801" v="11143"/>
          <ac:spMkLst>
            <pc:docMk/>
            <pc:sldMk cId="3944478769" sldId="259"/>
            <ac:spMk id="12" creationId="{29FDB030-9B49-4CED-8CCD-4D99382388AC}"/>
          </ac:spMkLst>
        </pc:spChg>
        <pc:spChg chg="del">
          <ac:chgData name="Merkin, Mary T." userId="5f19615f-956a-4387-883c-04c7e6b5fba4" providerId="ADAL" clId="{8AC7DDFA-22C2-46FE-BFDE-EAE46240DF3E}" dt="2022-05-18T18:31:40.801" v="11143"/>
          <ac:spMkLst>
            <pc:docMk/>
            <pc:sldMk cId="3944478769" sldId="259"/>
            <ac:spMk id="14" creationId="{3783CA14-24A1-485C-8B30-D6A5D87987AD}"/>
          </ac:spMkLst>
        </pc:spChg>
        <pc:spChg chg="del">
          <ac:chgData name="Merkin, Mary T." userId="5f19615f-956a-4387-883c-04c7e6b5fba4" providerId="ADAL" clId="{8AC7DDFA-22C2-46FE-BFDE-EAE46240DF3E}" dt="2022-05-18T18:31:40.801" v="11143"/>
          <ac:spMkLst>
            <pc:docMk/>
            <pc:sldMk cId="3944478769" sldId="259"/>
            <ac:spMk id="16" creationId="{9A97C86A-04D6-40F7-AE84-31AB43E6A846}"/>
          </ac:spMkLst>
        </pc:spChg>
        <pc:spChg chg="del">
          <ac:chgData name="Merkin, Mary T." userId="5f19615f-956a-4387-883c-04c7e6b5fba4" providerId="ADAL" clId="{8AC7DDFA-22C2-46FE-BFDE-EAE46240DF3E}" dt="2022-05-18T18:31:40.801" v="11143"/>
          <ac:spMkLst>
            <pc:docMk/>
            <pc:sldMk cId="3944478769" sldId="259"/>
            <ac:spMk id="18" creationId="{FF9F2414-84E8-453E-B1F3-389FDE8192D9}"/>
          </ac:spMkLst>
        </pc:spChg>
        <pc:spChg chg="del">
          <ac:chgData name="Merkin, Mary T." userId="5f19615f-956a-4387-883c-04c7e6b5fba4" providerId="ADAL" clId="{8AC7DDFA-22C2-46FE-BFDE-EAE46240DF3E}" dt="2022-05-18T18:31:40.801" v="11143"/>
          <ac:spMkLst>
            <pc:docMk/>
            <pc:sldMk cId="3944478769" sldId="259"/>
            <ac:spMk id="20" creationId="{3ECA69A1-7536-43AC-85EF-C7106179F5ED}"/>
          </ac:spMkLst>
        </pc:spChg>
      </pc:sldChg>
      <pc:sldChg chg="addSp delSp modSp mod modNotes modNotesTx">
        <pc:chgData name="Merkin, Mary T." userId="5f19615f-956a-4387-883c-04c7e6b5fba4" providerId="ADAL" clId="{8AC7DDFA-22C2-46FE-BFDE-EAE46240DF3E}" dt="2022-05-19T17:48:29.682" v="12853" actId="20577"/>
        <pc:sldMkLst>
          <pc:docMk/>
          <pc:sldMk cId="938038238" sldId="260"/>
        </pc:sldMkLst>
        <pc:spChg chg="mod">
          <ac:chgData name="Merkin, Mary T." userId="5f19615f-956a-4387-883c-04c7e6b5fba4" providerId="ADAL" clId="{8AC7DDFA-22C2-46FE-BFDE-EAE46240DF3E}" dt="2022-05-17T21:21:56.992" v="10171" actId="20577"/>
          <ac:spMkLst>
            <pc:docMk/>
            <pc:sldMk cId="938038238" sldId="260"/>
            <ac:spMk id="2" creationId="{00000000-0000-0000-0000-000000000000}"/>
          </ac:spMkLst>
        </pc:spChg>
        <pc:spChg chg="add del mod">
          <ac:chgData name="Merkin, Mary T." userId="5f19615f-956a-4387-883c-04c7e6b5fba4" providerId="ADAL" clId="{8AC7DDFA-22C2-46FE-BFDE-EAE46240DF3E}" dt="2022-05-17T16:50:24.794" v="9434" actId="931"/>
          <ac:spMkLst>
            <pc:docMk/>
            <pc:sldMk cId="938038238" sldId="260"/>
            <ac:spMk id="4" creationId="{2DE67833-BAAD-616D-52B7-7F803666E16E}"/>
          </ac:spMkLst>
        </pc:spChg>
        <pc:spChg chg="add del mod">
          <ac:chgData name="Merkin, Mary T." userId="5f19615f-956a-4387-883c-04c7e6b5fba4" providerId="ADAL" clId="{8AC7DDFA-22C2-46FE-BFDE-EAE46240DF3E}" dt="2022-05-17T16:54:38.413" v="9448" actId="21"/>
          <ac:spMkLst>
            <pc:docMk/>
            <pc:sldMk cId="938038238" sldId="260"/>
            <ac:spMk id="10" creationId="{35E1E7B0-57EC-EFCA-5095-F9A087AAC603}"/>
          </ac:spMkLst>
        </pc:spChg>
        <pc:spChg chg="add del mod">
          <ac:chgData name="Merkin, Mary T." userId="5f19615f-956a-4387-883c-04c7e6b5fba4" providerId="ADAL" clId="{8AC7DDFA-22C2-46FE-BFDE-EAE46240DF3E}" dt="2022-05-17T16:55:07.138" v="9450" actId="21"/>
          <ac:spMkLst>
            <pc:docMk/>
            <pc:sldMk cId="938038238" sldId="260"/>
            <ac:spMk id="13" creationId="{F2529548-A300-02AD-7A19-D349801DE8F9}"/>
          </ac:spMkLst>
        </pc:spChg>
        <pc:graphicFrameChg chg="del modGraphic">
          <ac:chgData name="Merkin, Mary T." userId="5f19615f-956a-4387-883c-04c7e6b5fba4" providerId="ADAL" clId="{8AC7DDFA-22C2-46FE-BFDE-EAE46240DF3E}" dt="2022-05-17T16:49:57.423" v="9433" actId="21"/>
          <ac:graphicFrameMkLst>
            <pc:docMk/>
            <pc:sldMk cId="938038238" sldId="260"/>
            <ac:graphicFrameMk id="5" creationId="{00000000-0000-0000-0000-000000000000}"/>
          </ac:graphicFrameMkLst>
        </pc:graphicFrameChg>
        <pc:graphicFrameChg chg="add del mod modGraphic">
          <ac:chgData name="Merkin, Mary T." userId="5f19615f-956a-4387-883c-04c7e6b5fba4" providerId="ADAL" clId="{8AC7DDFA-22C2-46FE-BFDE-EAE46240DF3E}" dt="2022-05-17T16:51:56.747" v="9440"/>
          <ac:graphicFrameMkLst>
            <pc:docMk/>
            <pc:sldMk cId="938038238" sldId="260"/>
            <ac:graphicFrameMk id="8" creationId="{003DDF6F-1340-2081-0FBC-53D5E9F56C2A}"/>
          </ac:graphicFrameMkLst>
        </pc:graphicFrameChg>
        <pc:graphicFrameChg chg="add del mod modGraphic">
          <ac:chgData name="Merkin, Mary T." userId="5f19615f-956a-4387-883c-04c7e6b5fba4" providerId="ADAL" clId="{8AC7DDFA-22C2-46FE-BFDE-EAE46240DF3E}" dt="2022-05-17T21:18:21.228" v="10068" actId="21"/>
          <ac:graphicFrameMkLst>
            <pc:docMk/>
            <pc:sldMk cId="938038238" sldId="260"/>
            <ac:graphicFrameMk id="11" creationId="{A336B124-A953-2451-7CBE-4F4382500720}"/>
          </ac:graphicFrameMkLst>
        </pc:graphicFrameChg>
        <pc:picChg chg="add mod modCrop">
          <ac:chgData name="Merkin, Mary T." userId="5f19615f-956a-4387-883c-04c7e6b5fba4" providerId="ADAL" clId="{8AC7DDFA-22C2-46FE-BFDE-EAE46240DF3E}" dt="2022-05-17T21:20:45.398" v="10084" actId="14100"/>
          <ac:picMkLst>
            <pc:docMk/>
            <pc:sldMk cId="938038238" sldId="260"/>
            <ac:picMk id="4" creationId="{7FFE6C62-7D6B-0F86-7EC8-FBB8B4236F09}"/>
          </ac:picMkLst>
        </pc:picChg>
        <pc:picChg chg="add del mod">
          <ac:chgData name="Merkin, Mary T." userId="5f19615f-956a-4387-883c-04c7e6b5fba4" providerId="ADAL" clId="{8AC7DDFA-22C2-46FE-BFDE-EAE46240DF3E}" dt="2022-05-17T16:51:59.835" v="9441" actId="21"/>
          <ac:picMkLst>
            <pc:docMk/>
            <pc:sldMk cId="938038238" sldId="260"/>
            <ac:picMk id="7" creationId="{5E910ADB-0521-4D84-C359-12CB56B2E0EE}"/>
          </ac:picMkLst>
        </pc:picChg>
      </pc:sldChg>
      <pc:sldChg chg="add del">
        <pc:chgData name="Merkin, Mary T." userId="5f19615f-956a-4387-883c-04c7e6b5fba4" providerId="ADAL" clId="{8AC7DDFA-22C2-46FE-BFDE-EAE46240DF3E}" dt="2022-05-19T13:57:52.294" v="11359"/>
        <pc:sldMkLst>
          <pc:docMk/>
          <pc:sldMk cId="0" sldId="261"/>
        </pc:sldMkLst>
      </pc:sldChg>
      <pc:sldChg chg="delSp add del setBg delDesignElem">
        <pc:chgData name="Merkin, Mary T." userId="5f19615f-956a-4387-883c-04c7e6b5fba4" providerId="ADAL" clId="{8AC7DDFA-22C2-46FE-BFDE-EAE46240DF3E}" dt="2022-05-18T18:32:06.318" v="11146" actId="47"/>
        <pc:sldMkLst>
          <pc:docMk/>
          <pc:sldMk cId="2567047996" sldId="261"/>
        </pc:sldMkLst>
        <pc:spChg chg="del">
          <ac:chgData name="Merkin, Mary T." userId="5f19615f-956a-4387-883c-04c7e6b5fba4" providerId="ADAL" clId="{8AC7DDFA-22C2-46FE-BFDE-EAE46240DF3E}" dt="2022-05-18T18:31:40.801" v="11143"/>
          <ac:spMkLst>
            <pc:docMk/>
            <pc:sldMk cId="2567047996" sldId="261"/>
            <ac:spMk id="23" creationId="{22F15A2D-2324-487D-A02A-BF46C5C580EB}"/>
          </ac:spMkLst>
        </pc:spChg>
        <pc:spChg chg="del">
          <ac:chgData name="Merkin, Mary T." userId="5f19615f-956a-4387-883c-04c7e6b5fba4" providerId="ADAL" clId="{8AC7DDFA-22C2-46FE-BFDE-EAE46240DF3E}" dt="2022-05-18T18:31:40.801" v="11143"/>
          <ac:spMkLst>
            <pc:docMk/>
            <pc:sldMk cId="2567047996" sldId="261"/>
            <ac:spMk id="25" creationId="{2AEAFA59-923A-4F54-8B49-44C970BCC323}"/>
          </ac:spMkLst>
        </pc:spChg>
        <pc:spChg chg="del">
          <ac:chgData name="Merkin, Mary T." userId="5f19615f-956a-4387-883c-04c7e6b5fba4" providerId="ADAL" clId="{8AC7DDFA-22C2-46FE-BFDE-EAE46240DF3E}" dt="2022-05-18T18:31:40.801" v="11143"/>
          <ac:spMkLst>
            <pc:docMk/>
            <pc:sldMk cId="2567047996" sldId="261"/>
            <ac:spMk id="27" creationId="{C37E9D4B-7BFA-4D10-B666-547BAC499469}"/>
          </ac:spMkLst>
        </pc:spChg>
      </pc:sldChg>
      <pc:sldChg chg="add del setBg">
        <pc:chgData name="Merkin, Mary T." userId="5f19615f-956a-4387-883c-04c7e6b5fba4" providerId="ADAL" clId="{8AC7DDFA-22C2-46FE-BFDE-EAE46240DF3E}" dt="2022-05-18T18:32:06.318" v="11146" actId="47"/>
        <pc:sldMkLst>
          <pc:docMk/>
          <pc:sldMk cId="13384042" sldId="263"/>
        </pc:sldMkLst>
      </pc:sldChg>
      <pc:sldChg chg="delSp add del setBg delDesignElem">
        <pc:chgData name="Merkin, Mary T." userId="5f19615f-956a-4387-883c-04c7e6b5fba4" providerId="ADAL" clId="{8AC7DDFA-22C2-46FE-BFDE-EAE46240DF3E}" dt="2022-05-18T18:32:06.318" v="11146" actId="47"/>
        <pc:sldMkLst>
          <pc:docMk/>
          <pc:sldMk cId="1775437519" sldId="264"/>
        </pc:sldMkLst>
        <pc:spChg chg="del">
          <ac:chgData name="Merkin, Mary T." userId="5f19615f-956a-4387-883c-04c7e6b5fba4" providerId="ADAL" clId="{8AC7DDFA-22C2-46FE-BFDE-EAE46240DF3E}" dt="2022-05-18T18:31:40.801" v="11143"/>
          <ac:spMkLst>
            <pc:docMk/>
            <pc:sldMk cId="1775437519" sldId="264"/>
            <ac:spMk id="34" creationId="{2B566528-1B12-4246-9431-5C2D7D081168}"/>
          </ac:spMkLst>
        </pc:spChg>
        <pc:spChg chg="del">
          <ac:chgData name="Merkin, Mary T." userId="5f19615f-956a-4387-883c-04c7e6b5fba4" providerId="ADAL" clId="{8AC7DDFA-22C2-46FE-BFDE-EAE46240DF3E}" dt="2022-05-18T18:31:40.801" v="11143"/>
          <ac:spMkLst>
            <pc:docMk/>
            <pc:sldMk cId="1775437519" sldId="264"/>
            <ac:spMk id="36" creationId="{2E80C965-DB6D-4F81-9E9E-B027384D0BD6}"/>
          </ac:spMkLst>
        </pc:spChg>
        <pc:spChg chg="del">
          <ac:chgData name="Merkin, Mary T." userId="5f19615f-956a-4387-883c-04c7e6b5fba4" providerId="ADAL" clId="{8AC7DDFA-22C2-46FE-BFDE-EAE46240DF3E}" dt="2022-05-18T18:31:40.801" v="11143"/>
          <ac:spMkLst>
            <pc:docMk/>
            <pc:sldMk cId="1775437519" sldId="264"/>
            <ac:spMk id="38" creationId="{A580F890-B085-4E95-96AA-55AEBEC5CE6E}"/>
          </ac:spMkLst>
        </pc:spChg>
        <pc:spChg chg="del">
          <ac:chgData name="Merkin, Mary T." userId="5f19615f-956a-4387-883c-04c7e6b5fba4" providerId="ADAL" clId="{8AC7DDFA-22C2-46FE-BFDE-EAE46240DF3E}" dt="2022-05-18T18:31:40.801" v="11143"/>
          <ac:spMkLst>
            <pc:docMk/>
            <pc:sldMk cId="1775437519" sldId="264"/>
            <ac:spMk id="40" creationId="{D3F51FEB-38FB-4F6C-9F7B-2F2AFAB65463}"/>
          </ac:spMkLst>
        </pc:spChg>
        <pc:spChg chg="del">
          <ac:chgData name="Merkin, Mary T." userId="5f19615f-956a-4387-883c-04c7e6b5fba4" providerId="ADAL" clId="{8AC7DDFA-22C2-46FE-BFDE-EAE46240DF3E}" dt="2022-05-18T18:31:40.801" v="11143"/>
          <ac:spMkLst>
            <pc:docMk/>
            <pc:sldMk cId="1775437519" sldId="264"/>
            <ac:spMk id="42" creationId="{1E547BA6-BAE0-43BB-A7CA-60F69CE252F0}"/>
          </ac:spMkLst>
        </pc:spChg>
      </pc:sldChg>
      <pc:sldChg chg="del">
        <pc:chgData name="Merkin, Mary T." userId="5f19615f-956a-4387-883c-04c7e6b5fba4" providerId="ADAL" clId="{8AC7DDFA-22C2-46FE-BFDE-EAE46240DF3E}" dt="2022-05-15T14:12:16.878" v="605" actId="2696"/>
        <pc:sldMkLst>
          <pc:docMk/>
          <pc:sldMk cId="3611016238" sldId="310"/>
        </pc:sldMkLst>
      </pc:sldChg>
      <pc:sldChg chg="modSp mod">
        <pc:chgData name="Merkin, Mary T." userId="5f19615f-956a-4387-883c-04c7e6b5fba4" providerId="ADAL" clId="{8AC7DDFA-22C2-46FE-BFDE-EAE46240DF3E}" dt="2022-05-19T16:43:45.696" v="12385" actId="1076"/>
        <pc:sldMkLst>
          <pc:docMk/>
          <pc:sldMk cId="243144306" sldId="322"/>
        </pc:sldMkLst>
        <pc:spChg chg="mod">
          <ac:chgData name="Merkin, Mary T." userId="5f19615f-956a-4387-883c-04c7e6b5fba4" providerId="ADAL" clId="{8AC7DDFA-22C2-46FE-BFDE-EAE46240DF3E}" dt="2022-05-17T14:19:20.304" v="9050" actId="113"/>
          <ac:spMkLst>
            <pc:docMk/>
            <pc:sldMk cId="243144306" sldId="322"/>
            <ac:spMk id="2" creationId="{8AA9291A-C61D-4A76-AD1E-4FFF2DD1D44B}"/>
          </ac:spMkLst>
        </pc:spChg>
        <pc:spChg chg="mod">
          <ac:chgData name="Merkin, Mary T." userId="5f19615f-956a-4387-883c-04c7e6b5fba4" providerId="ADAL" clId="{8AC7DDFA-22C2-46FE-BFDE-EAE46240DF3E}" dt="2022-05-17T14:18:52.459" v="9047" actId="1076"/>
          <ac:spMkLst>
            <pc:docMk/>
            <pc:sldMk cId="243144306" sldId="322"/>
            <ac:spMk id="11" creationId="{E681C24D-D069-24B7-E06F-21FA7DFB5127}"/>
          </ac:spMkLst>
        </pc:spChg>
        <pc:picChg chg="mod">
          <ac:chgData name="Merkin, Mary T." userId="5f19615f-956a-4387-883c-04c7e6b5fba4" providerId="ADAL" clId="{8AC7DDFA-22C2-46FE-BFDE-EAE46240DF3E}" dt="2022-05-19T16:43:20.918" v="12380" actId="1076"/>
          <ac:picMkLst>
            <pc:docMk/>
            <pc:sldMk cId="243144306" sldId="322"/>
            <ac:picMk id="5" creationId="{E288139F-DF0E-68B9-BA61-753ED517D5DB}"/>
          </ac:picMkLst>
        </pc:picChg>
        <pc:picChg chg="mod modCrop">
          <ac:chgData name="Merkin, Mary T." userId="5f19615f-956a-4387-883c-04c7e6b5fba4" providerId="ADAL" clId="{8AC7DDFA-22C2-46FE-BFDE-EAE46240DF3E}" dt="2022-05-19T16:43:45.696" v="12385" actId="1076"/>
          <ac:picMkLst>
            <pc:docMk/>
            <pc:sldMk cId="243144306" sldId="322"/>
            <ac:picMk id="8" creationId="{2125EA84-C9C6-438D-CDD5-AD7243CCB6BE}"/>
          </ac:picMkLst>
        </pc:picChg>
        <pc:picChg chg="mod">
          <ac:chgData name="Merkin, Mary T." userId="5f19615f-956a-4387-883c-04c7e6b5fba4" providerId="ADAL" clId="{8AC7DDFA-22C2-46FE-BFDE-EAE46240DF3E}" dt="2022-05-17T14:18:44.419" v="9046" actId="14100"/>
          <ac:picMkLst>
            <pc:docMk/>
            <pc:sldMk cId="243144306" sldId="322"/>
            <ac:picMk id="9" creationId="{B6D58C09-B1F6-E175-866C-3D75227C614B}"/>
          </ac:picMkLst>
        </pc:picChg>
        <pc:picChg chg="mod">
          <ac:chgData name="Merkin, Mary T." userId="5f19615f-956a-4387-883c-04c7e6b5fba4" providerId="ADAL" clId="{8AC7DDFA-22C2-46FE-BFDE-EAE46240DF3E}" dt="2022-05-17T14:19:02.570" v="9049" actId="14100"/>
          <ac:picMkLst>
            <pc:docMk/>
            <pc:sldMk cId="243144306" sldId="322"/>
            <ac:picMk id="10" creationId="{1D24CE66-9070-09ED-2CCB-FF75AFE2135F}"/>
          </ac:picMkLst>
        </pc:picChg>
      </pc:sldChg>
      <pc:sldChg chg="modSp mod ord modNotesTx">
        <pc:chgData name="Merkin, Mary T." userId="5f19615f-956a-4387-883c-04c7e6b5fba4" providerId="ADAL" clId="{8AC7DDFA-22C2-46FE-BFDE-EAE46240DF3E}" dt="2022-05-19T16:55:51.008" v="12419" actId="20577"/>
        <pc:sldMkLst>
          <pc:docMk/>
          <pc:sldMk cId="1276080419" sldId="331"/>
        </pc:sldMkLst>
        <pc:spChg chg="mod">
          <ac:chgData name="Merkin, Mary T." userId="5f19615f-956a-4387-883c-04c7e6b5fba4" providerId="ADAL" clId="{8AC7DDFA-22C2-46FE-BFDE-EAE46240DF3E}" dt="2022-05-19T16:55:51.008" v="12419" actId="20577"/>
          <ac:spMkLst>
            <pc:docMk/>
            <pc:sldMk cId="1276080419" sldId="331"/>
            <ac:spMk id="2" creationId="{52F43BD2-3CEC-447C-8F4A-1FF2CE083A71}"/>
          </ac:spMkLst>
        </pc:spChg>
        <pc:spChg chg="mod">
          <ac:chgData name="Merkin, Mary T." userId="5f19615f-956a-4387-883c-04c7e6b5fba4" providerId="ADAL" clId="{8AC7DDFA-22C2-46FE-BFDE-EAE46240DF3E}" dt="2022-05-15T14:03:13.664" v="155" actId="20577"/>
          <ac:spMkLst>
            <pc:docMk/>
            <pc:sldMk cId="1276080419" sldId="331"/>
            <ac:spMk id="4" creationId="{EF008E84-7B9E-4C38-97D9-A137C58908E6}"/>
          </ac:spMkLst>
        </pc:spChg>
      </pc:sldChg>
      <pc:sldChg chg="modSp mod ord modNotesTx">
        <pc:chgData name="Merkin, Mary T." userId="5f19615f-956a-4387-883c-04c7e6b5fba4" providerId="ADAL" clId="{8AC7DDFA-22C2-46FE-BFDE-EAE46240DF3E}" dt="2022-05-17T14:20:39.237" v="9063" actId="20577"/>
        <pc:sldMkLst>
          <pc:docMk/>
          <pc:sldMk cId="1059648316" sldId="333"/>
        </pc:sldMkLst>
        <pc:spChg chg="mod">
          <ac:chgData name="Merkin, Mary T." userId="5f19615f-956a-4387-883c-04c7e6b5fba4" providerId="ADAL" clId="{8AC7DDFA-22C2-46FE-BFDE-EAE46240DF3E}" dt="2022-05-17T14:20:39.237" v="9063" actId="20577"/>
          <ac:spMkLst>
            <pc:docMk/>
            <pc:sldMk cId="1059648316" sldId="333"/>
            <ac:spMk id="4" creationId="{AC3AC428-BE96-43F8-83AA-81C2947F65A9}"/>
          </ac:spMkLst>
        </pc:spChg>
        <pc:spChg chg="mod">
          <ac:chgData name="Merkin, Mary T." userId="5f19615f-956a-4387-883c-04c7e6b5fba4" providerId="ADAL" clId="{8AC7DDFA-22C2-46FE-BFDE-EAE46240DF3E}" dt="2022-05-17T00:21:39.846" v="7684" actId="20577"/>
          <ac:spMkLst>
            <pc:docMk/>
            <pc:sldMk cId="1059648316" sldId="333"/>
            <ac:spMk id="5" creationId="{78CA76CA-4F55-45FC-A232-6D7AF3DED3D5}"/>
          </ac:spMkLst>
        </pc:spChg>
      </pc:sldChg>
      <pc:sldChg chg="delSp modSp mod modNotes modNotesTx">
        <pc:chgData name="Merkin, Mary T." userId="5f19615f-956a-4387-883c-04c7e6b5fba4" providerId="ADAL" clId="{8AC7DDFA-22C2-46FE-BFDE-EAE46240DF3E}" dt="2022-05-19T21:12:54.053" v="13403" actId="20577"/>
        <pc:sldMkLst>
          <pc:docMk/>
          <pc:sldMk cId="2522813309" sldId="334"/>
        </pc:sldMkLst>
        <pc:spChg chg="mod">
          <ac:chgData name="Merkin, Mary T." userId="5f19615f-956a-4387-883c-04c7e6b5fba4" providerId="ADAL" clId="{8AC7DDFA-22C2-46FE-BFDE-EAE46240DF3E}" dt="2022-05-18T16:17:22.689" v="10448" actId="20577"/>
          <ac:spMkLst>
            <pc:docMk/>
            <pc:sldMk cId="2522813309" sldId="334"/>
            <ac:spMk id="4" creationId="{1E011918-7913-4D72-AA11-D1B5276341F7}"/>
          </ac:spMkLst>
        </pc:spChg>
        <pc:spChg chg="mod">
          <ac:chgData name="Merkin, Mary T." userId="5f19615f-956a-4387-883c-04c7e6b5fba4" providerId="ADAL" clId="{8AC7DDFA-22C2-46FE-BFDE-EAE46240DF3E}" dt="2022-05-15T14:25:46.725" v="820" actId="113"/>
          <ac:spMkLst>
            <pc:docMk/>
            <pc:sldMk cId="2522813309" sldId="334"/>
            <ac:spMk id="5" creationId="{14256618-1B7F-420D-8F64-B901837AE147}"/>
          </ac:spMkLst>
        </pc:spChg>
        <pc:graphicFrameChg chg="del">
          <ac:chgData name="Merkin, Mary T." userId="5f19615f-956a-4387-883c-04c7e6b5fba4" providerId="ADAL" clId="{8AC7DDFA-22C2-46FE-BFDE-EAE46240DF3E}" dt="2022-05-17T14:56:33.921" v="9184" actId="21"/>
          <ac:graphicFrameMkLst>
            <pc:docMk/>
            <pc:sldMk cId="2522813309" sldId="334"/>
            <ac:graphicFrameMk id="2" creationId="{061D8CC6-A17B-1CB5-F10F-5910B45615F0}"/>
          </ac:graphicFrameMkLst>
        </pc:graphicFrameChg>
        <pc:picChg chg="del">
          <ac:chgData name="Merkin, Mary T." userId="5f19615f-956a-4387-883c-04c7e6b5fba4" providerId="ADAL" clId="{8AC7DDFA-22C2-46FE-BFDE-EAE46240DF3E}" dt="2022-05-17T14:57:04.039" v="9185" actId="21"/>
          <ac:picMkLst>
            <pc:docMk/>
            <pc:sldMk cId="2522813309" sldId="334"/>
            <ac:picMk id="3" creationId="{EB4E2C30-8002-E3F5-ECAB-D285F072EFF0}"/>
          </ac:picMkLst>
        </pc:picChg>
        <pc:picChg chg="del">
          <ac:chgData name="Merkin, Mary T." userId="5f19615f-956a-4387-883c-04c7e6b5fba4" providerId="ADAL" clId="{8AC7DDFA-22C2-46FE-BFDE-EAE46240DF3E}" dt="2022-05-17T14:58:19.950" v="9188" actId="21"/>
          <ac:picMkLst>
            <pc:docMk/>
            <pc:sldMk cId="2522813309" sldId="334"/>
            <ac:picMk id="6" creationId="{75CA72D4-9BF3-3506-C044-77CDA307DA79}"/>
          </ac:picMkLst>
        </pc:picChg>
      </pc:sldChg>
      <pc:sldChg chg="add del">
        <pc:chgData name="Merkin, Mary T." userId="5f19615f-956a-4387-883c-04c7e6b5fba4" providerId="ADAL" clId="{8AC7DDFA-22C2-46FE-BFDE-EAE46240DF3E}" dt="2022-05-18T16:07:41.237" v="10314" actId="47"/>
        <pc:sldMkLst>
          <pc:docMk/>
          <pc:sldMk cId="513315526" sldId="342"/>
        </pc:sldMkLst>
      </pc:sldChg>
      <pc:sldChg chg="modSp mod">
        <pc:chgData name="Merkin, Mary T." userId="5f19615f-956a-4387-883c-04c7e6b5fba4" providerId="ADAL" clId="{8AC7DDFA-22C2-46FE-BFDE-EAE46240DF3E}" dt="2022-05-17T00:25:30.378" v="7842" actId="1076"/>
        <pc:sldMkLst>
          <pc:docMk/>
          <pc:sldMk cId="3477113128" sldId="345"/>
        </pc:sldMkLst>
        <pc:spChg chg="mod">
          <ac:chgData name="Merkin, Mary T." userId="5f19615f-956a-4387-883c-04c7e6b5fba4" providerId="ADAL" clId="{8AC7DDFA-22C2-46FE-BFDE-EAE46240DF3E}" dt="2022-05-17T00:25:30.378" v="7842" actId="1076"/>
          <ac:spMkLst>
            <pc:docMk/>
            <pc:sldMk cId="3477113128" sldId="345"/>
            <ac:spMk id="4" creationId="{10896017-6364-45E2-920B-7D8805FEA8E8}"/>
          </ac:spMkLst>
        </pc:spChg>
        <pc:spChg chg="mod">
          <ac:chgData name="Merkin, Mary T." userId="5f19615f-956a-4387-883c-04c7e6b5fba4" providerId="ADAL" clId="{8AC7DDFA-22C2-46FE-BFDE-EAE46240DF3E}" dt="2022-05-17T00:25:26.140" v="7841" actId="1076"/>
          <ac:spMkLst>
            <pc:docMk/>
            <pc:sldMk cId="3477113128" sldId="345"/>
            <ac:spMk id="5" creationId="{01D8A87E-58F5-4EE3-8B9C-6E8231A9EBE2}"/>
          </ac:spMkLst>
        </pc:spChg>
      </pc:sldChg>
      <pc:sldChg chg="modSp del mod modNotesTx">
        <pc:chgData name="Merkin, Mary T." userId="5f19615f-956a-4387-883c-04c7e6b5fba4" providerId="ADAL" clId="{8AC7DDFA-22C2-46FE-BFDE-EAE46240DF3E}" dt="2022-05-17T15:39:27.481" v="9249" actId="47"/>
        <pc:sldMkLst>
          <pc:docMk/>
          <pc:sldMk cId="2891583019" sldId="347"/>
        </pc:sldMkLst>
        <pc:spChg chg="mod">
          <ac:chgData name="Merkin, Mary T." userId="5f19615f-956a-4387-883c-04c7e6b5fba4" providerId="ADAL" clId="{8AC7DDFA-22C2-46FE-BFDE-EAE46240DF3E}" dt="2022-05-15T17:09:25.503" v="2846" actId="2711"/>
          <ac:spMkLst>
            <pc:docMk/>
            <pc:sldMk cId="2891583019" sldId="347"/>
            <ac:spMk id="5" creationId="{484832E2-C028-40CB-A185-F595516BC4C5}"/>
          </ac:spMkLst>
        </pc:spChg>
      </pc:sldChg>
      <pc:sldChg chg="addSp delSp modSp del mod modNotesTx">
        <pc:chgData name="Merkin, Mary T." userId="5f19615f-956a-4387-883c-04c7e6b5fba4" providerId="ADAL" clId="{8AC7DDFA-22C2-46FE-BFDE-EAE46240DF3E}" dt="2022-05-18T18:30:32.473" v="11136" actId="2696"/>
        <pc:sldMkLst>
          <pc:docMk/>
          <pc:sldMk cId="2074868071" sldId="1945"/>
        </pc:sldMkLst>
        <pc:spChg chg="mod">
          <ac:chgData name="Merkin, Mary T." userId="5f19615f-956a-4387-883c-04c7e6b5fba4" providerId="ADAL" clId="{8AC7DDFA-22C2-46FE-BFDE-EAE46240DF3E}" dt="2022-05-18T17:23:22.485" v="11121" actId="1076"/>
          <ac:spMkLst>
            <pc:docMk/>
            <pc:sldMk cId="2074868071" sldId="1945"/>
            <ac:spMk id="18" creationId="{1D448326-81D6-4FD8-9037-10AAAF06CF54}"/>
          </ac:spMkLst>
        </pc:spChg>
        <pc:spChg chg="mod">
          <ac:chgData name="Merkin, Mary T." userId="5f19615f-956a-4387-883c-04c7e6b5fba4" providerId="ADAL" clId="{8AC7DDFA-22C2-46FE-BFDE-EAE46240DF3E}" dt="2022-05-18T17:23:25.696" v="11122" actId="1076"/>
          <ac:spMkLst>
            <pc:docMk/>
            <pc:sldMk cId="2074868071" sldId="1945"/>
            <ac:spMk id="19" creationId="{C43418E2-6E99-43E8-BCC0-7606468A5669}"/>
          </ac:spMkLst>
        </pc:spChg>
        <pc:picChg chg="add del mod">
          <ac:chgData name="Merkin, Mary T." userId="5f19615f-956a-4387-883c-04c7e6b5fba4" providerId="ADAL" clId="{8AC7DDFA-22C2-46FE-BFDE-EAE46240DF3E}" dt="2022-05-18T17:07:02.461" v="11063" actId="21"/>
          <ac:picMkLst>
            <pc:docMk/>
            <pc:sldMk cId="2074868071" sldId="1945"/>
            <ac:picMk id="3" creationId="{BE2CC96F-A663-B7AD-1999-EAF14F419D62}"/>
          </ac:picMkLst>
        </pc:picChg>
        <pc:picChg chg="add del">
          <ac:chgData name="Merkin, Mary T." userId="5f19615f-956a-4387-883c-04c7e6b5fba4" providerId="ADAL" clId="{8AC7DDFA-22C2-46FE-BFDE-EAE46240DF3E}" dt="2022-05-18T17:07:39.710" v="11065" actId="21"/>
          <ac:picMkLst>
            <pc:docMk/>
            <pc:sldMk cId="2074868071" sldId="1945"/>
            <ac:picMk id="4" creationId="{5AFC6D30-8AC4-C1D5-83F0-158B5B2B9945}"/>
          </ac:picMkLst>
        </pc:picChg>
        <pc:picChg chg="add del">
          <ac:chgData name="Merkin, Mary T." userId="5f19615f-956a-4387-883c-04c7e6b5fba4" providerId="ADAL" clId="{8AC7DDFA-22C2-46FE-BFDE-EAE46240DF3E}" dt="2022-05-18T17:08:32.611" v="11072" actId="21"/>
          <ac:picMkLst>
            <pc:docMk/>
            <pc:sldMk cId="2074868071" sldId="1945"/>
            <ac:picMk id="6" creationId="{CFB027A1-C213-12C2-5566-127138BC1039}"/>
          </ac:picMkLst>
        </pc:picChg>
        <pc:picChg chg="add del mod">
          <ac:chgData name="Merkin, Mary T." userId="5f19615f-956a-4387-883c-04c7e6b5fba4" providerId="ADAL" clId="{8AC7DDFA-22C2-46FE-BFDE-EAE46240DF3E}" dt="2022-05-18T17:21:41.143" v="11104" actId="21"/>
          <ac:picMkLst>
            <pc:docMk/>
            <pc:sldMk cId="2074868071" sldId="1945"/>
            <ac:picMk id="7" creationId="{D24C329B-531D-AE4F-CF86-E9763BD473CA}"/>
          </ac:picMkLst>
        </pc:picChg>
        <pc:picChg chg="add del mod">
          <ac:chgData name="Merkin, Mary T." userId="5f19615f-956a-4387-883c-04c7e6b5fba4" providerId="ADAL" clId="{8AC7DDFA-22C2-46FE-BFDE-EAE46240DF3E}" dt="2022-05-18T17:21:44.594" v="11105" actId="21"/>
          <ac:picMkLst>
            <pc:docMk/>
            <pc:sldMk cId="2074868071" sldId="1945"/>
            <ac:picMk id="8" creationId="{F2F9DFDD-7F6A-5F5C-6945-AC7FDCC06CAA}"/>
          </ac:picMkLst>
        </pc:picChg>
        <pc:picChg chg="add mod">
          <ac:chgData name="Merkin, Mary T." userId="5f19615f-956a-4387-883c-04c7e6b5fba4" providerId="ADAL" clId="{8AC7DDFA-22C2-46FE-BFDE-EAE46240DF3E}" dt="2022-05-18T17:22:51.481" v="11117" actId="1076"/>
          <ac:picMkLst>
            <pc:docMk/>
            <pc:sldMk cId="2074868071" sldId="1945"/>
            <ac:picMk id="9" creationId="{EBF57AD0-DDEF-72BF-3740-328DCE35FF77}"/>
          </ac:picMkLst>
        </pc:picChg>
        <pc:picChg chg="mod">
          <ac:chgData name="Merkin, Mary T." userId="5f19615f-956a-4387-883c-04c7e6b5fba4" providerId="ADAL" clId="{8AC7DDFA-22C2-46FE-BFDE-EAE46240DF3E}" dt="2022-05-18T17:23:06.470" v="11118" actId="1076"/>
          <ac:picMkLst>
            <pc:docMk/>
            <pc:sldMk cId="2074868071" sldId="1945"/>
            <ac:picMk id="10" creationId="{D75F563B-3F6F-47AB-826F-EE30B42687F0}"/>
          </ac:picMkLst>
        </pc:picChg>
        <pc:picChg chg="add mod modCrop">
          <ac:chgData name="Merkin, Mary T." userId="5f19615f-956a-4387-883c-04c7e6b5fba4" providerId="ADAL" clId="{8AC7DDFA-22C2-46FE-BFDE-EAE46240DF3E}" dt="2022-05-18T17:21:54.081" v="11108" actId="1076"/>
          <ac:picMkLst>
            <pc:docMk/>
            <pc:sldMk cId="2074868071" sldId="1945"/>
            <ac:picMk id="11" creationId="{2D47118D-DFAA-E0D7-5D4A-E67FEE8C849E}"/>
          </ac:picMkLst>
        </pc:picChg>
        <pc:picChg chg="del">
          <ac:chgData name="Merkin, Mary T." userId="5f19615f-956a-4387-883c-04c7e6b5fba4" providerId="ADAL" clId="{8AC7DDFA-22C2-46FE-BFDE-EAE46240DF3E}" dt="2022-05-18T17:07:47.078" v="11067" actId="21"/>
          <ac:picMkLst>
            <pc:docMk/>
            <pc:sldMk cId="2074868071" sldId="1945"/>
            <ac:picMk id="13" creationId="{601DD0B2-A205-4C03-9766-102DE0B5C9EA}"/>
          </ac:picMkLst>
        </pc:picChg>
        <pc:picChg chg="mod">
          <ac:chgData name="Merkin, Mary T." userId="5f19615f-956a-4387-883c-04c7e6b5fba4" providerId="ADAL" clId="{8AC7DDFA-22C2-46FE-BFDE-EAE46240DF3E}" dt="2022-05-18T17:22:08.210" v="11112" actId="1076"/>
          <ac:picMkLst>
            <pc:docMk/>
            <pc:sldMk cId="2074868071" sldId="1945"/>
            <ac:picMk id="14" creationId="{82548EAC-2AC3-2BFB-FCC5-F25DD8798F8F}"/>
          </ac:picMkLst>
        </pc:picChg>
        <pc:picChg chg="mod">
          <ac:chgData name="Merkin, Mary T." userId="5f19615f-956a-4387-883c-04c7e6b5fba4" providerId="ADAL" clId="{8AC7DDFA-22C2-46FE-BFDE-EAE46240DF3E}" dt="2022-05-18T17:22:05.509" v="11111" actId="1076"/>
          <ac:picMkLst>
            <pc:docMk/>
            <pc:sldMk cId="2074868071" sldId="1945"/>
            <ac:picMk id="15" creationId="{FB21515C-B549-59B0-5E63-5521ED928648}"/>
          </ac:picMkLst>
        </pc:picChg>
        <pc:picChg chg="mod">
          <ac:chgData name="Merkin, Mary T." userId="5f19615f-956a-4387-883c-04c7e6b5fba4" providerId="ADAL" clId="{8AC7DDFA-22C2-46FE-BFDE-EAE46240DF3E}" dt="2022-05-18T17:22:22.325" v="11114" actId="14100"/>
          <ac:picMkLst>
            <pc:docMk/>
            <pc:sldMk cId="2074868071" sldId="1945"/>
            <ac:picMk id="16" creationId="{C23E14D4-98E5-C129-B93F-F74545198EDD}"/>
          </ac:picMkLst>
        </pc:picChg>
        <pc:picChg chg="del mod">
          <ac:chgData name="Merkin, Mary T." userId="5f19615f-956a-4387-883c-04c7e6b5fba4" providerId="ADAL" clId="{8AC7DDFA-22C2-46FE-BFDE-EAE46240DF3E}" dt="2022-05-18T17:21:34.425" v="11102" actId="21"/>
          <ac:picMkLst>
            <pc:docMk/>
            <pc:sldMk cId="2074868071" sldId="1945"/>
            <ac:picMk id="17" creationId="{91DED3D7-F63E-75B6-7662-00A98A5F43D3}"/>
          </ac:picMkLst>
        </pc:picChg>
        <pc:picChg chg="mod">
          <ac:chgData name="Merkin, Mary T." userId="5f19615f-956a-4387-883c-04c7e6b5fba4" providerId="ADAL" clId="{8AC7DDFA-22C2-46FE-BFDE-EAE46240DF3E}" dt="2022-05-18T17:22:15.240" v="11113" actId="1076"/>
          <ac:picMkLst>
            <pc:docMk/>
            <pc:sldMk cId="2074868071" sldId="1945"/>
            <ac:picMk id="20" creationId="{E45A3C42-DE07-45E4-8777-C54BDA951B50}"/>
          </ac:picMkLst>
        </pc:picChg>
        <pc:picChg chg="del">
          <ac:chgData name="Merkin, Mary T." userId="5f19615f-956a-4387-883c-04c7e6b5fba4" providerId="ADAL" clId="{8AC7DDFA-22C2-46FE-BFDE-EAE46240DF3E}" dt="2022-05-18T17:07:43.144" v="11066" actId="21"/>
          <ac:picMkLst>
            <pc:docMk/>
            <pc:sldMk cId="2074868071" sldId="1945"/>
            <ac:picMk id="21" creationId="{00000000-0000-0000-0000-000000000000}"/>
          </ac:picMkLst>
        </pc:picChg>
        <pc:picChg chg="del">
          <ac:chgData name="Merkin, Mary T." userId="5f19615f-956a-4387-883c-04c7e6b5fba4" providerId="ADAL" clId="{8AC7DDFA-22C2-46FE-BFDE-EAE46240DF3E}" dt="2022-05-18T17:21:30.503" v="11101" actId="21"/>
          <ac:picMkLst>
            <pc:docMk/>
            <pc:sldMk cId="2074868071" sldId="1945"/>
            <ac:picMk id="1028" creationId="{C5148679-A2CD-4C98-9441-AFB3BA7D2C96}"/>
          </ac:picMkLst>
        </pc:picChg>
      </pc:sldChg>
      <pc:sldChg chg="modSp mod">
        <pc:chgData name="Merkin, Mary T." userId="5f19615f-956a-4387-883c-04c7e6b5fba4" providerId="ADAL" clId="{8AC7DDFA-22C2-46FE-BFDE-EAE46240DF3E}" dt="2022-05-18T18:48:00.238" v="11170" actId="113"/>
        <pc:sldMkLst>
          <pc:docMk/>
          <pc:sldMk cId="1604255563" sldId="1949"/>
        </pc:sldMkLst>
        <pc:spChg chg="mod">
          <ac:chgData name="Merkin, Mary T." userId="5f19615f-956a-4387-883c-04c7e6b5fba4" providerId="ADAL" clId="{8AC7DDFA-22C2-46FE-BFDE-EAE46240DF3E}" dt="2022-05-18T18:48:00.238" v="11170" actId="113"/>
          <ac:spMkLst>
            <pc:docMk/>
            <pc:sldMk cId="1604255563" sldId="1949"/>
            <ac:spMk id="2" creationId="{B66D3360-9182-4874-871C-44D2EFD0FBE3}"/>
          </ac:spMkLst>
        </pc:spChg>
        <pc:spChg chg="mod">
          <ac:chgData name="Merkin, Mary T." userId="5f19615f-956a-4387-883c-04c7e6b5fba4" providerId="ADAL" clId="{8AC7DDFA-22C2-46FE-BFDE-EAE46240DF3E}" dt="2022-05-17T00:18:13.612" v="7580" actId="948"/>
          <ac:spMkLst>
            <pc:docMk/>
            <pc:sldMk cId="1604255563" sldId="1949"/>
            <ac:spMk id="6" creationId="{4DC306BD-54D6-C8EE-C767-5C4FC0BD4DF2}"/>
          </ac:spMkLst>
        </pc:spChg>
        <pc:spChg chg="mod">
          <ac:chgData name="Merkin, Mary T." userId="5f19615f-956a-4387-883c-04c7e6b5fba4" providerId="ADAL" clId="{8AC7DDFA-22C2-46FE-BFDE-EAE46240DF3E}" dt="2022-05-17T00:18:28.932" v="7581" actId="948"/>
          <ac:spMkLst>
            <pc:docMk/>
            <pc:sldMk cId="1604255563" sldId="1949"/>
            <ac:spMk id="10" creationId="{B0159319-AEA6-4AE1-B611-77DBAD021FBE}"/>
          </ac:spMkLst>
        </pc:spChg>
      </pc:sldChg>
      <pc:sldChg chg="modSp del mod">
        <pc:chgData name="Merkin, Mary T." userId="5f19615f-956a-4387-883c-04c7e6b5fba4" providerId="ADAL" clId="{8AC7DDFA-22C2-46FE-BFDE-EAE46240DF3E}" dt="2022-05-18T18:35:01.981" v="11151" actId="2696"/>
        <pc:sldMkLst>
          <pc:docMk/>
          <pc:sldMk cId="2187164897" sldId="1950"/>
        </pc:sldMkLst>
        <pc:spChg chg="mod">
          <ac:chgData name="Merkin, Mary T." userId="5f19615f-956a-4387-883c-04c7e6b5fba4" providerId="ADAL" clId="{8AC7DDFA-22C2-46FE-BFDE-EAE46240DF3E}" dt="2022-05-17T14:02:55.910" v="9000" actId="6549"/>
          <ac:spMkLst>
            <pc:docMk/>
            <pc:sldMk cId="2187164897" sldId="1950"/>
            <ac:spMk id="4" creationId="{C6B6E6B8-81F4-4FFD-BD38-0D28F4FF491F}"/>
          </ac:spMkLst>
        </pc:spChg>
      </pc:sldChg>
      <pc:sldChg chg="addSp delSp modSp mod modNotesTx">
        <pc:chgData name="Merkin, Mary T." userId="5f19615f-956a-4387-883c-04c7e6b5fba4" providerId="ADAL" clId="{8AC7DDFA-22C2-46FE-BFDE-EAE46240DF3E}" dt="2022-05-18T16:27:20.718" v="10907" actId="1076"/>
        <pc:sldMkLst>
          <pc:docMk/>
          <pc:sldMk cId="51515686" sldId="1954"/>
        </pc:sldMkLst>
        <pc:spChg chg="del mod">
          <ac:chgData name="Merkin, Mary T." userId="5f19615f-956a-4387-883c-04c7e6b5fba4" providerId="ADAL" clId="{8AC7DDFA-22C2-46FE-BFDE-EAE46240DF3E}" dt="2022-05-18T16:27:05.110" v="10903" actId="21"/>
          <ac:spMkLst>
            <pc:docMk/>
            <pc:sldMk cId="51515686" sldId="1954"/>
            <ac:spMk id="4" creationId="{3C875415-C187-48B4-8463-BBF490FE42A6}"/>
          </ac:spMkLst>
        </pc:spChg>
        <pc:spChg chg="del mod">
          <ac:chgData name="Merkin, Mary T." userId="5f19615f-956a-4387-883c-04c7e6b5fba4" providerId="ADAL" clId="{8AC7DDFA-22C2-46FE-BFDE-EAE46240DF3E}" dt="2022-05-15T15:22:19.493" v="2732"/>
          <ac:spMkLst>
            <pc:docMk/>
            <pc:sldMk cId="51515686" sldId="1954"/>
            <ac:spMk id="9" creationId="{DEF184EE-5CB0-4619-BF7A-F9F5A94D1889}"/>
          </ac:spMkLst>
        </pc:spChg>
        <pc:spChg chg="del mod">
          <ac:chgData name="Merkin, Mary T." userId="5f19615f-956a-4387-883c-04c7e6b5fba4" providerId="ADAL" clId="{8AC7DDFA-22C2-46FE-BFDE-EAE46240DF3E}" dt="2022-05-15T15:21:25.647" v="2724"/>
          <ac:spMkLst>
            <pc:docMk/>
            <pc:sldMk cId="51515686" sldId="1954"/>
            <ac:spMk id="10" creationId="{A18D9822-2DC1-4F6B-9946-28B9900E42E3}"/>
          </ac:spMkLst>
        </pc:spChg>
        <pc:spChg chg="add mod">
          <ac:chgData name="Merkin, Mary T." userId="5f19615f-956a-4387-883c-04c7e6b5fba4" providerId="ADAL" clId="{8AC7DDFA-22C2-46FE-BFDE-EAE46240DF3E}" dt="2022-05-18T16:27:20.718" v="10907" actId="1076"/>
          <ac:spMkLst>
            <pc:docMk/>
            <pc:sldMk cId="51515686" sldId="1954"/>
            <ac:spMk id="14" creationId="{B562E90A-0061-563B-1D9B-A78B5E01CFCA}"/>
          </ac:spMkLst>
        </pc:spChg>
        <pc:picChg chg="add del mod">
          <ac:chgData name="Merkin, Mary T." userId="5f19615f-956a-4387-883c-04c7e6b5fba4" providerId="ADAL" clId="{8AC7DDFA-22C2-46FE-BFDE-EAE46240DF3E}" dt="2022-05-18T16:26:58.923" v="10902" actId="21"/>
          <ac:picMkLst>
            <pc:docMk/>
            <pc:sldMk cId="51515686" sldId="1954"/>
            <ac:picMk id="3" creationId="{02D92CDF-8009-AE64-9F5A-FD381EE0057B}"/>
          </ac:picMkLst>
        </pc:picChg>
        <pc:picChg chg="del">
          <ac:chgData name="Merkin, Mary T." userId="5f19615f-956a-4387-883c-04c7e6b5fba4" providerId="ADAL" clId="{8AC7DDFA-22C2-46FE-BFDE-EAE46240DF3E}" dt="2022-05-15T15:20:09.519" v="2712" actId="21"/>
          <ac:picMkLst>
            <pc:docMk/>
            <pc:sldMk cId="51515686" sldId="1954"/>
            <ac:picMk id="5" creationId="{C2782D9D-8509-4DBE-AAC8-D0F4B9DE26AB}"/>
          </ac:picMkLst>
        </pc:picChg>
        <pc:picChg chg="del">
          <ac:chgData name="Merkin, Mary T." userId="5f19615f-956a-4387-883c-04c7e6b5fba4" providerId="ADAL" clId="{8AC7DDFA-22C2-46FE-BFDE-EAE46240DF3E}" dt="2022-05-15T15:21:03.664" v="2719" actId="21"/>
          <ac:picMkLst>
            <pc:docMk/>
            <pc:sldMk cId="51515686" sldId="1954"/>
            <ac:picMk id="6" creationId="{1753CDF3-ADBF-422C-B020-D8F27D774902}"/>
          </ac:picMkLst>
        </pc:picChg>
        <pc:picChg chg="add mod">
          <ac:chgData name="Merkin, Mary T." userId="5f19615f-956a-4387-883c-04c7e6b5fba4" providerId="ADAL" clId="{8AC7DDFA-22C2-46FE-BFDE-EAE46240DF3E}" dt="2022-05-18T16:27:09.065" v="10904" actId="1076"/>
          <ac:picMkLst>
            <pc:docMk/>
            <pc:sldMk cId="51515686" sldId="1954"/>
            <ac:picMk id="7" creationId="{74926D06-612B-D4CC-5B57-510F061E54B1}"/>
          </ac:picMkLst>
        </pc:picChg>
        <pc:picChg chg="del">
          <ac:chgData name="Merkin, Mary T." userId="5f19615f-956a-4387-883c-04c7e6b5fba4" providerId="ADAL" clId="{8AC7DDFA-22C2-46FE-BFDE-EAE46240DF3E}" dt="2022-05-15T15:21:55.685" v="2727" actId="21"/>
          <ac:picMkLst>
            <pc:docMk/>
            <pc:sldMk cId="51515686" sldId="1954"/>
            <ac:picMk id="8" creationId="{86E52BF3-8C76-42A1-91EA-307E5B6C79AB}"/>
          </ac:picMkLst>
        </pc:picChg>
        <pc:picChg chg="add mod">
          <ac:chgData name="Merkin, Mary T." userId="5f19615f-956a-4387-883c-04c7e6b5fba4" providerId="ADAL" clId="{8AC7DDFA-22C2-46FE-BFDE-EAE46240DF3E}" dt="2022-05-18T16:27:13.186" v="10905" actId="1076"/>
          <ac:picMkLst>
            <pc:docMk/>
            <pc:sldMk cId="51515686" sldId="1954"/>
            <ac:picMk id="11" creationId="{3E37E286-0EF2-F8B0-14F0-06115D8F8A46}"/>
          </ac:picMkLst>
        </pc:picChg>
        <pc:picChg chg="add mod">
          <ac:chgData name="Merkin, Mary T." userId="5f19615f-956a-4387-883c-04c7e6b5fba4" providerId="ADAL" clId="{8AC7DDFA-22C2-46FE-BFDE-EAE46240DF3E}" dt="2022-05-18T16:27:16.338" v="10906" actId="1076"/>
          <ac:picMkLst>
            <pc:docMk/>
            <pc:sldMk cId="51515686" sldId="1954"/>
            <ac:picMk id="12" creationId="{292CD8AB-0E0B-43F8-01E2-FF6F2F19C813}"/>
          </ac:picMkLst>
        </pc:picChg>
        <pc:picChg chg="add del mod">
          <ac:chgData name="Merkin, Mary T." userId="5f19615f-956a-4387-883c-04c7e6b5fba4" providerId="ADAL" clId="{8AC7DDFA-22C2-46FE-BFDE-EAE46240DF3E}" dt="2022-05-15T15:25:10.334" v="2759" actId="478"/>
          <ac:picMkLst>
            <pc:docMk/>
            <pc:sldMk cId="51515686" sldId="1954"/>
            <ac:picMk id="15" creationId="{710F48E2-CA6D-FBD0-776A-6B9C24CC0502}"/>
          </ac:picMkLst>
        </pc:picChg>
      </pc:sldChg>
      <pc:sldChg chg="modNotes">
        <pc:chgData name="Merkin, Mary T." userId="5f19615f-956a-4387-883c-04c7e6b5fba4" providerId="ADAL" clId="{8AC7DDFA-22C2-46FE-BFDE-EAE46240DF3E}" dt="2022-05-15T18:28:07.225" v="4128" actId="20577"/>
        <pc:sldMkLst>
          <pc:docMk/>
          <pc:sldMk cId="2341602483" sldId="1955"/>
        </pc:sldMkLst>
      </pc:sldChg>
      <pc:sldChg chg="addSp modSp add del mod modNotesTx">
        <pc:chgData name="Merkin, Mary T." userId="5f19615f-956a-4387-883c-04c7e6b5fba4" providerId="ADAL" clId="{8AC7DDFA-22C2-46FE-BFDE-EAE46240DF3E}" dt="2022-05-19T16:55:28.781" v="12417" actId="20577"/>
        <pc:sldMkLst>
          <pc:docMk/>
          <pc:sldMk cId="3989444531" sldId="1961"/>
        </pc:sldMkLst>
        <pc:spChg chg="mod">
          <ac:chgData name="Merkin, Mary T." userId="5f19615f-956a-4387-883c-04c7e6b5fba4" providerId="ADAL" clId="{8AC7DDFA-22C2-46FE-BFDE-EAE46240DF3E}" dt="2022-05-19T16:55:28.781" v="12417" actId="20577"/>
          <ac:spMkLst>
            <pc:docMk/>
            <pc:sldMk cId="3989444531" sldId="1961"/>
            <ac:spMk id="2" creationId="{DD874C64-2FF0-4CC7-A2B3-B57908F67469}"/>
          </ac:spMkLst>
        </pc:spChg>
        <pc:spChg chg="mod">
          <ac:chgData name="Merkin, Mary T." userId="5f19615f-956a-4387-883c-04c7e6b5fba4" providerId="ADAL" clId="{8AC7DDFA-22C2-46FE-BFDE-EAE46240DF3E}" dt="2022-05-15T18:58:44.382" v="4780" actId="6549"/>
          <ac:spMkLst>
            <pc:docMk/>
            <pc:sldMk cId="3989444531" sldId="1961"/>
            <ac:spMk id="4" creationId="{E38B40A9-97FA-4A71-90AA-81D61822B8EB}"/>
          </ac:spMkLst>
        </pc:spChg>
        <pc:spChg chg="add">
          <ac:chgData name="Merkin, Mary T." userId="5f19615f-956a-4387-883c-04c7e6b5fba4" providerId="ADAL" clId="{8AC7DDFA-22C2-46FE-BFDE-EAE46240DF3E}" dt="2022-05-17T01:00:11.227" v="8032" actId="22"/>
          <ac:spMkLst>
            <pc:docMk/>
            <pc:sldMk cId="3989444531" sldId="1961"/>
            <ac:spMk id="5" creationId="{6AC5C264-2981-93D0-5F04-91DCFA89DF96}"/>
          </ac:spMkLst>
        </pc:spChg>
      </pc:sldChg>
      <pc:sldChg chg="modSp add del mod modNotesTx">
        <pc:chgData name="Merkin, Mary T." userId="5f19615f-956a-4387-883c-04c7e6b5fba4" providerId="ADAL" clId="{8AC7DDFA-22C2-46FE-BFDE-EAE46240DF3E}" dt="2022-05-18T16:07:39.042" v="10312" actId="47"/>
        <pc:sldMkLst>
          <pc:docMk/>
          <pc:sldMk cId="3835622202" sldId="1962"/>
        </pc:sldMkLst>
        <pc:spChg chg="mod">
          <ac:chgData name="Merkin, Mary T." userId="5f19615f-956a-4387-883c-04c7e6b5fba4" providerId="ADAL" clId="{8AC7DDFA-22C2-46FE-BFDE-EAE46240DF3E}" dt="2022-05-17T17:23:08.688" v="9683" actId="20577"/>
          <ac:spMkLst>
            <pc:docMk/>
            <pc:sldMk cId="3835622202" sldId="1962"/>
            <ac:spMk id="4" creationId="{8805DC80-BAD7-422E-BE1D-08CE842FB83C}"/>
          </ac:spMkLst>
        </pc:spChg>
        <pc:spChg chg="mod">
          <ac:chgData name="Merkin, Mary T." userId="5f19615f-956a-4387-883c-04c7e6b5fba4" providerId="ADAL" clId="{8AC7DDFA-22C2-46FE-BFDE-EAE46240DF3E}" dt="2022-05-15T15:12:42.044" v="2500" actId="20577"/>
          <ac:spMkLst>
            <pc:docMk/>
            <pc:sldMk cId="3835622202" sldId="1962"/>
            <ac:spMk id="7" creationId="{13391D58-25C7-4579-98BA-837682384076}"/>
          </ac:spMkLst>
        </pc:spChg>
      </pc:sldChg>
      <pc:sldChg chg="addSp modSp mod ord modNotes modNotesTx">
        <pc:chgData name="Merkin, Mary T." userId="5f19615f-956a-4387-883c-04c7e6b5fba4" providerId="ADAL" clId="{8AC7DDFA-22C2-46FE-BFDE-EAE46240DF3E}" dt="2022-05-17T17:19:12.207" v="9660" actId="20577"/>
        <pc:sldMkLst>
          <pc:docMk/>
          <pc:sldMk cId="3426590312" sldId="1963"/>
        </pc:sldMkLst>
        <pc:spChg chg="mod">
          <ac:chgData name="Merkin, Mary T." userId="5f19615f-956a-4387-883c-04c7e6b5fba4" providerId="ADAL" clId="{8AC7DDFA-22C2-46FE-BFDE-EAE46240DF3E}" dt="2022-05-15T19:20:07.075" v="6470" actId="27636"/>
          <ac:spMkLst>
            <pc:docMk/>
            <pc:sldMk cId="3426590312" sldId="1963"/>
            <ac:spMk id="3" creationId="{FE4697FC-2DEB-4988-B03A-C6E17004FA26}"/>
          </ac:spMkLst>
        </pc:spChg>
        <pc:spChg chg="mod">
          <ac:chgData name="Merkin, Mary T." userId="5f19615f-956a-4387-883c-04c7e6b5fba4" providerId="ADAL" clId="{8AC7DDFA-22C2-46FE-BFDE-EAE46240DF3E}" dt="2022-05-15T18:56:16.104" v="4760" actId="113"/>
          <ac:spMkLst>
            <pc:docMk/>
            <pc:sldMk cId="3426590312" sldId="1963"/>
            <ac:spMk id="4" creationId="{8805DC80-BAD7-422E-BE1D-08CE842FB83C}"/>
          </ac:spMkLst>
        </pc:spChg>
        <pc:spChg chg="mod">
          <ac:chgData name="Merkin, Mary T." userId="5f19615f-956a-4387-883c-04c7e6b5fba4" providerId="ADAL" clId="{8AC7DDFA-22C2-46FE-BFDE-EAE46240DF3E}" dt="2022-05-15T19:19:50.816" v="6468" actId="6549"/>
          <ac:spMkLst>
            <pc:docMk/>
            <pc:sldMk cId="3426590312" sldId="1963"/>
            <ac:spMk id="5" creationId="{80E213BC-5FD0-439E-B087-75DB9275BDB2}"/>
          </ac:spMkLst>
        </pc:spChg>
        <pc:spChg chg="add mod">
          <ac:chgData name="Merkin, Mary T." userId="5f19615f-956a-4387-883c-04c7e6b5fba4" providerId="ADAL" clId="{8AC7DDFA-22C2-46FE-BFDE-EAE46240DF3E}" dt="2022-05-15T19:43:33.394" v="7220" actId="255"/>
          <ac:spMkLst>
            <pc:docMk/>
            <pc:sldMk cId="3426590312" sldId="1963"/>
            <ac:spMk id="6" creationId="{011641D5-C198-9CFB-ED8F-11369B4620DB}"/>
          </ac:spMkLst>
        </pc:spChg>
      </pc:sldChg>
      <pc:sldChg chg="addSp delSp modSp add del mod ord modNotesTx">
        <pc:chgData name="Merkin, Mary T." userId="5f19615f-956a-4387-883c-04c7e6b5fba4" providerId="ADAL" clId="{8AC7DDFA-22C2-46FE-BFDE-EAE46240DF3E}" dt="2022-05-19T14:01:14.031" v="11386" actId="2696"/>
        <pc:sldMkLst>
          <pc:docMk/>
          <pc:sldMk cId="843028000" sldId="1965"/>
        </pc:sldMkLst>
        <pc:spChg chg="del mod">
          <ac:chgData name="Merkin, Mary T." userId="5f19615f-956a-4387-883c-04c7e6b5fba4" providerId="ADAL" clId="{8AC7DDFA-22C2-46FE-BFDE-EAE46240DF3E}" dt="2022-05-19T13:59:12.962" v="11367" actId="21"/>
          <ac:spMkLst>
            <pc:docMk/>
            <pc:sldMk cId="843028000" sldId="1965"/>
            <ac:spMk id="2" creationId="{52F43BD2-3CEC-447C-8F4A-1FF2CE083A71}"/>
          </ac:spMkLst>
        </pc:spChg>
        <pc:spChg chg="del mod">
          <ac:chgData name="Merkin, Mary T." userId="5f19615f-956a-4387-883c-04c7e6b5fba4" providerId="ADAL" clId="{8AC7DDFA-22C2-46FE-BFDE-EAE46240DF3E}" dt="2022-05-19T13:59:18.377" v="11368" actId="21"/>
          <ac:spMkLst>
            <pc:docMk/>
            <pc:sldMk cId="843028000" sldId="1965"/>
            <ac:spMk id="4" creationId="{EF008E84-7B9E-4C38-97D9-A137C58908E6}"/>
          </ac:spMkLst>
        </pc:spChg>
        <pc:spChg chg="add mod">
          <ac:chgData name="Merkin, Mary T." userId="5f19615f-956a-4387-883c-04c7e6b5fba4" providerId="ADAL" clId="{8AC7DDFA-22C2-46FE-BFDE-EAE46240DF3E}" dt="2022-05-19T13:59:12.962" v="11367" actId="21"/>
          <ac:spMkLst>
            <pc:docMk/>
            <pc:sldMk cId="843028000" sldId="1965"/>
            <ac:spMk id="5" creationId="{3467F8A6-A0DE-BF86-0FA4-89589470DFB0}"/>
          </ac:spMkLst>
        </pc:spChg>
        <pc:spChg chg="add mod">
          <ac:chgData name="Merkin, Mary T." userId="5f19615f-956a-4387-883c-04c7e6b5fba4" providerId="ADAL" clId="{8AC7DDFA-22C2-46FE-BFDE-EAE46240DF3E}" dt="2022-05-19T13:59:18.377" v="11368" actId="21"/>
          <ac:spMkLst>
            <pc:docMk/>
            <pc:sldMk cId="843028000" sldId="1965"/>
            <ac:spMk id="7" creationId="{9A6B2401-7C78-B367-8B46-20A4EE3B0F5D}"/>
          </ac:spMkLst>
        </pc:spChg>
        <pc:picChg chg="add del mod">
          <ac:chgData name="Merkin, Mary T." userId="5f19615f-956a-4387-883c-04c7e6b5fba4" providerId="ADAL" clId="{8AC7DDFA-22C2-46FE-BFDE-EAE46240DF3E}" dt="2022-05-19T14:00:39.011" v="11382" actId="21"/>
          <ac:picMkLst>
            <pc:docMk/>
            <pc:sldMk cId="843028000" sldId="1965"/>
            <ac:picMk id="8" creationId="{51B8829D-3FD7-9D29-99CB-DCF7A7E9D5C2}"/>
          </ac:picMkLst>
        </pc:picChg>
      </pc:sldChg>
      <pc:sldChg chg="addSp modSp mod setBg modNotes">
        <pc:chgData name="Merkin, Mary T." userId="5f19615f-956a-4387-883c-04c7e6b5fba4" providerId="ADAL" clId="{8AC7DDFA-22C2-46FE-BFDE-EAE46240DF3E}" dt="2022-05-19T14:33:15.881" v="12238" actId="6549"/>
        <pc:sldMkLst>
          <pc:docMk/>
          <pc:sldMk cId="1597568218" sldId="1966"/>
        </pc:sldMkLst>
        <pc:spChg chg="mod">
          <ac:chgData name="Merkin, Mary T." userId="5f19615f-956a-4387-883c-04c7e6b5fba4" providerId="ADAL" clId="{8AC7DDFA-22C2-46FE-BFDE-EAE46240DF3E}" dt="2022-05-18T16:44:20.100" v="11059" actId="26606"/>
          <ac:spMkLst>
            <pc:docMk/>
            <pc:sldMk cId="1597568218" sldId="1966"/>
            <ac:spMk id="4" creationId="{C6B6E6B8-81F4-4FFD-BD38-0D28F4FF491F}"/>
          </ac:spMkLst>
        </pc:spChg>
        <pc:spChg chg="add">
          <ac:chgData name="Merkin, Mary T." userId="5f19615f-956a-4387-883c-04c7e6b5fba4" providerId="ADAL" clId="{8AC7DDFA-22C2-46FE-BFDE-EAE46240DF3E}" dt="2022-05-18T16:44:20.100" v="11059" actId="26606"/>
          <ac:spMkLst>
            <pc:docMk/>
            <pc:sldMk cId="1597568218" sldId="1966"/>
            <ac:spMk id="9" creationId="{F7660A3D-94D7-4E5D-AE77-F2DEE49DF4EE}"/>
          </ac:spMkLst>
        </pc:spChg>
        <pc:spChg chg="add">
          <ac:chgData name="Merkin, Mary T." userId="5f19615f-956a-4387-883c-04c7e6b5fba4" providerId="ADAL" clId="{8AC7DDFA-22C2-46FE-BFDE-EAE46240DF3E}" dt="2022-05-18T16:44:20.100" v="11059" actId="26606"/>
          <ac:spMkLst>
            <pc:docMk/>
            <pc:sldMk cId="1597568218" sldId="1966"/>
            <ac:spMk id="11" creationId="{A44EB985-DC5C-4DAC-9D62-8DC7D0F25A8F}"/>
          </ac:spMkLst>
        </pc:spChg>
        <pc:spChg chg="add">
          <ac:chgData name="Merkin, Mary T." userId="5f19615f-956a-4387-883c-04c7e6b5fba4" providerId="ADAL" clId="{8AC7DDFA-22C2-46FE-BFDE-EAE46240DF3E}" dt="2022-05-18T16:44:20.100" v="11059" actId="26606"/>
          <ac:spMkLst>
            <pc:docMk/>
            <pc:sldMk cId="1597568218" sldId="1966"/>
            <ac:spMk id="13" creationId="{3FCB64ED-B050-4F57-8188-F233260082B0}"/>
          </ac:spMkLst>
        </pc:spChg>
        <pc:spChg chg="add">
          <ac:chgData name="Merkin, Mary T." userId="5f19615f-956a-4387-883c-04c7e6b5fba4" providerId="ADAL" clId="{8AC7DDFA-22C2-46FE-BFDE-EAE46240DF3E}" dt="2022-05-18T16:44:20.100" v="11059" actId="26606"/>
          <ac:spMkLst>
            <pc:docMk/>
            <pc:sldMk cId="1597568218" sldId="1966"/>
            <ac:spMk id="15" creationId="{2BF5D0F4-EA4E-47A5-87BE-9ABB1AF66DCF}"/>
          </ac:spMkLst>
        </pc:spChg>
        <pc:spChg chg="add">
          <ac:chgData name="Merkin, Mary T." userId="5f19615f-956a-4387-883c-04c7e6b5fba4" providerId="ADAL" clId="{8AC7DDFA-22C2-46FE-BFDE-EAE46240DF3E}" dt="2022-05-18T16:44:20.100" v="11059" actId="26606"/>
          <ac:spMkLst>
            <pc:docMk/>
            <pc:sldMk cId="1597568218" sldId="1966"/>
            <ac:spMk id="17" creationId="{34BFB7C5-23B6-4047-BF5E-F9EEBB437CD0}"/>
          </ac:spMkLst>
        </pc:spChg>
        <pc:spChg chg="add">
          <ac:chgData name="Merkin, Mary T." userId="5f19615f-956a-4387-883c-04c7e6b5fba4" providerId="ADAL" clId="{8AC7DDFA-22C2-46FE-BFDE-EAE46240DF3E}" dt="2022-05-18T16:44:20.100" v="11059" actId="26606"/>
          <ac:spMkLst>
            <pc:docMk/>
            <pc:sldMk cId="1597568218" sldId="1966"/>
            <ac:spMk id="19" creationId="{FBC3CD9F-A361-4496-A6E0-24338B2A6901}"/>
          </ac:spMkLst>
        </pc:spChg>
        <pc:spChg chg="add">
          <ac:chgData name="Merkin, Mary T." userId="5f19615f-956a-4387-883c-04c7e6b5fba4" providerId="ADAL" clId="{8AC7DDFA-22C2-46FE-BFDE-EAE46240DF3E}" dt="2022-05-18T16:44:20.100" v="11059" actId="26606"/>
          <ac:spMkLst>
            <pc:docMk/>
            <pc:sldMk cId="1597568218" sldId="1966"/>
            <ac:spMk id="21" creationId="{D37DA931-62D6-4B32-9103-84C0960AEA6D}"/>
          </ac:spMkLst>
        </pc:spChg>
        <pc:spChg chg="add">
          <ac:chgData name="Merkin, Mary T." userId="5f19615f-956a-4387-883c-04c7e6b5fba4" providerId="ADAL" clId="{8AC7DDFA-22C2-46FE-BFDE-EAE46240DF3E}" dt="2022-05-18T16:44:20.100" v="11059" actId="26606"/>
          <ac:spMkLst>
            <pc:docMk/>
            <pc:sldMk cId="1597568218" sldId="1966"/>
            <ac:spMk id="23" creationId="{4695E140-9B6E-43E9-B17E-CDFE3FCA8AFB}"/>
          </ac:spMkLst>
        </pc:spChg>
      </pc:sldChg>
      <pc:sldChg chg="del">
        <pc:chgData name="Merkin, Mary T." userId="5f19615f-956a-4387-883c-04c7e6b5fba4" providerId="ADAL" clId="{8AC7DDFA-22C2-46FE-BFDE-EAE46240DF3E}" dt="2022-05-15T15:16:21.317" v="2655" actId="2696"/>
        <pc:sldMkLst>
          <pc:docMk/>
          <pc:sldMk cId="2632590743" sldId="1971"/>
        </pc:sldMkLst>
      </pc:sldChg>
      <pc:sldChg chg="del">
        <pc:chgData name="Merkin, Mary T." userId="5f19615f-956a-4387-883c-04c7e6b5fba4" providerId="ADAL" clId="{8AC7DDFA-22C2-46FE-BFDE-EAE46240DF3E}" dt="2022-05-15T15:16:36.053" v="2657" actId="2696"/>
        <pc:sldMkLst>
          <pc:docMk/>
          <pc:sldMk cId="2420956526" sldId="1972"/>
        </pc:sldMkLst>
      </pc:sldChg>
      <pc:sldChg chg="del">
        <pc:chgData name="Merkin, Mary T." userId="5f19615f-956a-4387-883c-04c7e6b5fba4" providerId="ADAL" clId="{8AC7DDFA-22C2-46FE-BFDE-EAE46240DF3E}" dt="2022-05-17T14:02:21.287" v="8968" actId="47"/>
        <pc:sldMkLst>
          <pc:docMk/>
          <pc:sldMk cId="3499397419" sldId="1976"/>
        </pc:sldMkLst>
      </pc:sldChg>
      <pc:sldChg chg="del">
        <pc:chgData name="Merkin, Mary T." userId="5f19615f-956a-4387-883c-04c7e6b5fba4" providerId="ADAL" clId="{8AC7DDFA-22C2-46FE-BFDE-EAE46240DF3E}" dt="2022-05-17T13:03:07.987" v="8100" actId="2696"/>
        <pc:sldMkLst>
          <pc:docMk/>
          <pc:sldMk cId="2556907972" sldId="1977"/>
        </pc:sldMkLst>
      </pc:sldChg>
      <pc:sldChg chg="modSp mod">
        <pc:chgData name="Merkin, Mary T." userId="5f19615f-956a-4387-883c-04c7e6b5fba4" providerId="ADAL" clId="{8AC7DDFA-22C2-46FE-BFDE-EAE46240DF3E}" dt="2022-05-18T18:48:27.821" v="11173" actId="113"/>
        <pc:sldMkLst>
          <pc:docMk/>
          <pc:sldMk cId="1287648266" sldId="1988"/>
        </pc:sldMkLst>
        <pc:spChg chg="mod">
          <ac:chgData name="Merkin, Mary T." userId="5f19615f-956a-4387-883c-04c7e6b5fba4" providerId="ADAL" clId="{8AC7DDFA-22C2-46FE-BFDE-EAE46240DF3E}" dt="2022-05-18T18:48:27.821" v="11173" actId="113"/>
          <ac:spMkLst>
            <pc:docMk/>
            <pc:sldMk cId="1287648266" sldId="1988"/>
            <ac:spMk id="2" creationId="{B66D3360-9182-4874-871C-44D2EFD0FBE3}"/>
          </ac:spMkLst>
        </pc:spChg>
        <pc:spChg chg="mod">
          <ac:chgData name="Merkin, Mary T." userId="5f19615f-956a-4387-883c-04c7e6b5fba4" providerId="ADAL" clId="{8AC7DDFA-22C2-46FE-BFDE-EAE46240DF3E}" dt="2022-05-15T15:26:42.945" v="2788" actId="2711"/>
          <ac:spMkLst>
            <pc:docMk/>
            <pc:sldMk cId="1287648266" sldId="1988"/>
            <ac:spMk id="4" creationId="{4C748467-8D6A-4500-9299-BBC3456C989F}"/>
          </ac:spMkLst>
        </pc:spChg>
      </pc:sldChg>
      <pc:sldChg chg="modSp mod">
        <pc:chgData name="Merkin, Mary T." userId="5f19615f-956a-4387-883c-04c7e6b5fba4" providerId="ADAL" clId="{8AC7DDFA-22C2-46FE-BFDE-EAE46240DF3E}" dt="2022-05-18T18:48:38.273" v="11174" actId="113"/>
        <pc:sldMkLst>
          <pc:docMk/>
          <pc:sldMk cId="4131912466" sldId="1993"/>
        </pc:sldMkLst>
        <pc:spChg chg="mod">
          <ac:chgData name="Merkin, Mary T." userId="5f19615f-956a-4387-883c-04c7e6b5fba4" providerId="ADAL" clId="{8AC7DDFA-22C2-46FE-BFDE-EAE46240DF3E}" dt="2022-05-18T18:48:38.273" v="11174" actId="113"/>
          <ac:spMkLst>
            <pc:docMk/>
            <pc:sldMk cId="4131912466" sldId="1993"/>
            <ac:spMk id="2" creationId="{B66D3360-9182-4874-871C-44D2EFD0FBE3}"/>
          </ac:spMkLst>
        </pc:spChg>
        <pc:spChg chg="mod">
          <ac:chgData name="Merkin, Mary T." userId="5f19615f-956a-4387-883c-04c7e6b5fba4" providerId="ADAL" clId="{8AC7DDFA-22C2-46FE-BFDE-EAE46240DF3E}" dt="2022-05-17T17:36:14.057" v="9803" actId="207"/>
          <ac:spMkLst>
            <pc:docMk/>
            <pc:sldMk cId="4131912466" sldId="1993"/>
            <ac:spMk id="4" creationId="{4C748467-8D6A-4500-9299-BBC3456C989F}"/>
          </ac:spMkLst>
        </pc:spChg>
      </pc:sldChg>
      <pc:sldChg chg="delSp modSp mod">
        <pc:chgData name="Merkin, Mary T." userId="5f19615f-956a-4387-883c-04c7e6b5fba4" providerId="ADAL" clId="{8AC7DDFA-22C2-46FE-BFDE-EAE46240DF3E}" dt="2022-05-18T18:48:46.409" v="11175" actId="113"/>
        <pc:sldMkLst>
          <pc:docMk/>
          <pc:sldMk cId="1853667736" sldId="1995"/>
        </pc:sldMkLst>
        <pc:spChg chg="mod">
          <ac:chgData name="Merkin, Mary T." userId="5f19615f-956a-4387-883c-04c7e6b5fba4" providerId="ADAL" clId="{8AC7DDFA-22C2-46FE-BFDE-EAE46240DF3E}" dt="2022-05-18T18:48:46.409" v="11175" actId="113"/>
          <ac:spMkLst>
            <pc:docMk/>
            <pc:sldMk cId="1853667736" sldId="1995"/>
            <ac:spMk id="2" creationId="{B66D3360-9182-4874-871C-44D2EFD0FBE3}"/>
          </ac:spMkLst>
        </pc:spChg>
        <pc:spChg chg="mod">
          <ac:chgData name="Merkin, Mary T." userId="5f19615f-956a-4387-883c-04c7e6b5fba4" providerId="ADAL" clId="{8AC7DDFA-22C2-46FE-BFDE-EAE46240DF3E}" dt="2022-05-15T15:27:37.104" v="2790" actId="2711"/>
          <ac:spMkLst>
            <pc:docMk/>
            <pc:sldMk cId="1853667736" sldId="1995"/>
            <ac:spMk id="4" creationId="{4C748467-8D6A-4500-9299-BBC3456C989F}"/>
          </ac:spMkLst>
        </pc:spChg>
        <pc:picChg chg="del">
          <ac:chgData name="Merkin, Mary T." userId="5f19615f-956a-4387-883c-04c7e6b5fba4" providerId="ADAL" clId="{8AC7DDFA-22C2-46FE-BFDE-EAE46240DF3E}" dt="2022-05-18T16:13:43.359" v="10371"/>
          <ac:picMkLst>
            <pc:docMk/>
            <pc:sldMk cId="1853667736" sldId="1995"/>
            <ac:picMk id="3" creationId="{5162F970-EEC5-7536-98A0-7D989F725551}"/>
          </ac:picMkLst>
        </pc:picChg>
      </pc:sldChg>
      <pc:sldChg chg="modSp del mod">
        <pc:chgData name="Merkin, Mary T." userId="5f19615f-956a-4387-883c-04c7e6b5fba4" providerId="ADAL" clId="{8AC7DDFA-22C2-46FE-BFDE-EAE46240DF3E}" dt="2022-05-17T14:02:17.353" v="8967" actId="47"/>
        <pc:sldMkLst>
          <pc:docMk/>
          <pc:sldMk cId="1977905022" sldId="1997"/>
        </pc:sldMkLst>
        <pc:spChg chg="mod">
          <ac:chgData name="Merkin, Mary T." userId="5f19615f-956a-4387-883c-04c7e6b5fba4" providerId="ADAL" clId="{8AC7DDFA-22C2-46FE-BFDE-EAE46240DF3E}" dt="2022-05-15T15:30:20.152" v="2843" actId="113"/>
          <ac:spMkLst>
            <pc:docMk/>
            <pc:sldMk cId="1977905022" sldId="1997"/>
            <ac:spMk id="2" creationId="{4B1AA2B2-F07F-4D35-8698-0E072E8FCA52}"/>
          </ac:spMkLst>
        </pc:spChg>
      </pc:sldChg>
      <pc:sldChg chg="modSp del mod">
        <pc:chgData name="Merkin, Mary T." userId="5f19615f-956a-4387-883c-04c7e6b5fba4" providerId="ADAL" clId="{8AC7DDFA-22C2-46FE-BFDE-EAE46240DF3E}" dt="2022-05-17T14:01:59.230" v="8962" actId="47"/>
        <pc:sldMkLst>
          <pc:docMk/>
          <pc:sldMk cId="2760412786" sldId="1998"/>
        </pc:sldMkLst>
        <pc:graphicFrameChg chg="mod modGraphic">
          <ac:chgData name="Merkin, Mary T." userId="5f19615f-956a-4387-883c-04c7e6b5fba4" providerId="ADAL" clId="{8AC7DDFA-22C2-46FE-BFDE-EAE46240DF3E}" dt="2022-05-15T15:30:03.815" v="2842" actId="20577"/>
          <ac:graphicFrameMkLst>
            <pc:docMk/>
            <pc:sldMk cId="2760412786" sldId="1998"/>
            <ac:graphicFrameMk id="4" creationId="{1D526CD4-4847-4E6C-BC10-7512796D68B9}"/>
          </ac:graphicFrameMkLst>
        </pc:graphicFrameChg>
      </pc:sldChg>
      <pc:sldChg chg="addSp delSp modSp add del mod modNotesTx">
        <pc:chgData name="Merkin, Mary T." userId="5f19615f-956a-4387-883c-04c7e6b5fba4" providerId="ADAL" clId="{8AC7DDFA-22C2-46FE-BFDE-EAE46240DF3E}" dt="2022-05-18T16:07:37.430" v="10311" actId="47"/>
        <pc:sldMkLst>
          <pc:docMk/>
          <pc:sldMk cId="734629200" sldId="1999"/>
        </pc:sldMkLst>
        <pc:spChg chg="mod">
          <ac:chgData name="Merkin, Mary T." userId="5f19615f-956a-4387-883c-04c7e6b5fba4" providerId="ADAL" clId="{8AC7DDFA-22C2-46FE-BFDE-EAE46240DF3E}" dt="2022-05-15T15:09:41.255" v="2451" actId="20577"/>
          <ac:spMkLst>
            <pc:docMk/>
            <pc:sldMk cId="734629200" sldId="1999"/>
            <ac:spMk id="4" creationId="{8805DC80-BAD7-422E-BE1D-08CE842FB83C}"/>
          </ac:spMkLst>
        </pc:spChg>
        <pc:spChg chg="mod">
          <ac:chgData name="Merkin, Mary T." userId="5f19615f-956a-4387-883c-04c7e6b5fba4" providerId="ADAL" clId="{8AC7DDFA-22C2-46FE-BFDE-EAE46240DF3E}" dt="2022-05-15T15:10:23.026" v="2465" actId="20577"/>
          <ac:spMkLst>
            <pc:docMk/>
            <pc:sldMk cId="734629200" sldId="1999"/>
            <ac:spMk id="5" creationId="{2BC04E86-052C-4BB3-AF45-B5B37AEC135D}"/>
          </ac:spMkLst>
        </pc:spChg>
        <pc:spChg chg="del">
          <ac:chgData name="Merkin, Mary T." userId="5f19615f-956a-4387-883c-04c7e6b5fba4" providerId="ADAL" clId="{8AC7DDFA-22C2-46FE-BFDE-EAE46240DF3E}" dt="2022-05-15T15:11:02.928" v="2469" actId="21"/>
          <ac:spMkLst>
            <pc:docMk/>
            <pc:sldMk cId="734629200" sldId="1999"/>
            <ac:spMk id="6" creationId="{70327D56-64F3-4E9C-8F99-D10C60F2F5AB}"/>
          </ac:spMkLst>
        </pc:spChg>
        <pc:spChg chg="del mod">
          <ac:chgData name="Merkin, Mary T." userId="5f19615f-956a-4387-883c-04c7e6b5fba4" providerId="ADAL" clId="{8AC7DDFA-22C2-46FE-BFDE-EAE46240DF3E}" dt="2022-05-15T15:11:29.798" v="2473" actId="21"/>
          <ac:spMkLst>
            <pc:docMk/>
            <pc:sldMk cId="734629200" sldId="1999"/>
            <ac:spMk id="7" creationId="{38DCBB33-2862-48FD-93A8-3F570DD9EC2C}"/>
          </ac:spMkLst>
        </pc:spChg>
        <pc:spChg chg="add mod">
          <ac:chgData name="Merkin, Mary T." userId="5f19615f-956a-4387-883c-04c7e6b5fba4" providerId="ADAL" clId="{8AC7DDFA-22C2-46FE-BFDE-EAE46240DF3E}" dt="2022-05-17T17:20:04.423" v="9661" actId="1076"/>
          <ac:spMkLst>
            <pc:docMk/>
            <pc:sldMk cId="734629200" sldId="1999"/>
            <ac:spMk id="9" creationId="{7841A6AF-6ED8-47F4-8187-E8431F177618}"/>
          </ac:spMkLst>
        </pc:spChg>
        <pc:spChg chg="mod">
          <ac:chgData name="Merkin, Mary T." userId="5f19615f-956a-4387-883c-04c7e6b5fba4" providerId="ADAL" clId="{8AC7DDFA-22C2-46FE-BFDE-EAE46240DF3E}" dt="2022-05-15T15:10:16.220" v="2455" actId="27636"/>
          <ac:spMkLst>
            <pc:docMk/>
            <pc:sldMk cId="734629200" sldId="1999"/>
            <ac:spMk id="11" creationId="{7841A6AF-6ED8-47F4-8187-E8431F177618}"/>
          </ac:spMkLst>
        </pc:spChg>
        <pc:spChg chg="add mod">
          <ac:chgData name="Merkin, Mary T." userId="5f19615f-956a-4387-883c-04c7e6b5fba4" providerId="ADAL" clId="{8AC7DDFA-22C2-46FE-BFDE-EAE46240DF3E}" dt="2022-05-15T15:12:09.195" v="2477" actId="1076"/>
          <ac:spMkLst>
            <pc:docMk/>
            <pc:sldMk cId="734629200" sldId="1999"/>
            <ac:spMk id="12" creationId="{70327D56-64F3-4E9C-8F99-D10C60F2F5AB}"/>
          </ac:spMkLst>
        </pc:spChg>
        <pc:picChg chg="add mod">
          <ac:chgData name="Merkin, Mary T." userId="5f19615f-956a-4387-883c-04c7e6b5fba4" providerId="ADAL" clId="{8AC7DDFA-22C2-46FE-BFDE-EAE46240DF3E}" dt="2022-05-15T15:12:05.050" v="2476" actId="1076"/>
          <ac:picMkLst>
            <pc:docMk/>
            <pc:sldMk cId="734629200" sldId="1999"/>
            <ac:picMk id="2" creationId="{1A6A82A6-66B9-09DF-E362-607C0A00A066}"/>
          </ac:picMkLst>
        </pc:picChg>
      </pc:sldChg>
      <pc:sldChg chg="del">
        <pc:chgData name="Merkin, Mary T." userId="5f19615f-956a-4387-883c-04c7e6b5fba4" providerId="ADAL" clId="{8AC7DDFA-22C2-46FE-BFDE-EAE46240DF3E}" dt="2022-05-18T18:35:05.124" v="11152" actId="2696"/>
        <pc:sldMkLst>
          <pc:docMk/>
          <pc:sldMk cId="3134066583" sldId="2009"/>
        </pc:sldMkLst>
      </pc:sldChg>
      <pc:sldChg chg="del">
        <pc:chgData name="Merkin, Mary T." userId="5f19615f-956a-4387-883c-04c7e6b5fba4" providerId="ADAL" clId="{8AC7DDFA-22C2-46FE-BFDE-EAE46240DF3E}" dt="2022-05-17T14:02:06.930" v="8963" actId="47"/>
        <pc:sldMkLst>
          <pc:docMk/>
          <pc:sldMk cId="453114576" sldId="2028"/>
        </pc:sldMkLst>
      </pc:sldChg>
      <pc:sldChg chg="del">
        <pc:chgData name="Merkin, Mary T." userId="5f19615f-956a-4387-883c-04c7e6b5fba4" providerId="ADAL" clId="{8AC7DDFA-22C2-46FE-BFDE-EAE46240DF3E}" dt="2022-05-17T14:02:13.311" v="8966" actId="47"/>
        <pc:sldMkLst>
          <pc:docMk/>
          <pc:sldMk cId="1280813082" sldId="2031"/>
        </pc:sldMkLst>
      </pc:sldChg>
      <pc:sldChg chg="del modNotesTx">
        <pc:chgData name="Merkin, Mary T." userId="5f19615f-956a-4387-883c-04c7e6b5fba4" providerId="ADAL" clId="{8AC7DDFA-22C2-46FE-BFDE-EAE46240DF3E}" dt="2022-05-17T14:57:13.995" v="9186" actId="2696"/>
        <pc:sldMkLst>
          <pc:docMk/>
          <pc:sldMk cId="740466868" sldId="2034"/>
        </pc:sldMkLst>
      </pc:sldChg>
      <pc:sldChg chg="del modNotesTx">
        <pc:chgData name="Merkin, Mary T." userId="5f19615f-956a-4387-883c-04c7e6b5fba4" providerId="ADAL" clId="{8AC7DDFA-22C2-46FE-BFDE-EAE46240DF3E}" dt="2022-05-19T13:50:40.133" v="11219" actId="2696"/>
        <pc:sldMkLst>
          <pc:docMk/>
          <pc:sldMk cId="1285497203" sldId="2035"/>
        </pc:sldMkLst>
      </pc:sldChg>
      <pc:sldChg chg="modSp mod">
        <pc:chgData name="Merkin, Mary T." userId="5f19615f-956a-4387-883c-04c7e6b5fba4" providerId="ADAL" clId="{8AC7DDFA-22C2-46FE-BFDE-EAE46240DF3E}" dt="2022-05-18T18:48:09.041" v="11171" actId="113"/>
        <pc:sldMkLst>
          <pc:docMk/>
          <pc:sldMk cId="4254040396" sldId="2037"/>
        </pc:sldMkLst>
        <pc:spChg chg="mod">
          <ac:chgData name="Merkin, Mary T." userId="5f19615f-956a-4387-883c-04c7e6b5fba4" providerId="ADAL" clId="{8AC7DDFA-22C2-46FE-BFDE-EAE46240DF3E}" dt="2022-05-18T18:48:09.041" v="11171" actId="113"/>
          <ac:spMkLst>
            <pc:docMk/>
            <pc:sldMk cId="4254040396" sldId="2037"/>
            <ac:spMk id="2" creationId="{B66D3360-9182-4874-871C-44D2EFD0FBE3}"/>
          </ac:spMkLst>
        </pc:spChg>
      </pc:sldChg>
      <pc:sldChg chg="modNotes">
        <pc:chgData name="Merkin, Mary T." userId="5f19615f-956a-4387-883c-04c7e6b5fba4" providerId="ADAL" clId="{8AC7DDFA-22C2-46FE-BFDE-EAE46240DF3E}" dt="2022-05-15T18:10:04.634" v="4076" actId="20577"/>
        <pc:sldMkLst>
          <pc:docMk/>
          <pc:sldMk cId="94061067" sldId="2038"/>
        </pc:sldMkLst>
      </pc:sldChg>
      <pc:sldChg chg="ord modNotes">
        <pc:chgData name="Merkin, Mary T." userId="5f19615f-956a-4387-883c-04c7e6b5fba4" providerId="ADAL" clId="{8AC7DDFA-22C2-46FE-BFDE-EAE46240DF3E}" dt="2022-05-15T18:32:22.523" v="4518" actId="20577"/>
        <pc:sldMkLst>
          <pc:docMk/>
          <pc:sldMk cId="1954560104" sldId="2039"/>
        </pc:sldMkLst>
      </pc:sldChg>
      <pc:sldChg chg="addSp delSp modSp mod">
        <pc:chgData name="Merkin, Mary T." userId="5f19615f-956a-4387-883c-04c7e6b5fba4" providerId="ADAL" clId="{8AC7DDFA-22C2-46FE-BFDE-EAE46240DF3E}" dt="2022-05-19T16:42:15.749" v="12377" actId="1076"/>
        <pc:sldMkLst>
          <pc:docMk/>
          <pc:sldMk cId="3841219746" sldId="2040"/>
        </pc:sldMkLst>
        <pc:spChg chg="mod">
          <ac:chgData name="Merkin, Mary T." userId="5f19615f-956a-4387-883c-04c7e6b5fba4" providerId="ADAL" clId="{8AC7DDFA-22C2-46FE-BFDE-EAE46240DF3E}" dt="2022-05-18T15:14:52.855" v="10172" actId="113"/>
          <ac:spMkLst>
            <pc:docMk/>
            <pc:sldMk cId="3841219746" sldId="2040"/>
            <ac:spMk id="2" creationId="{8AA9291A-C61D-4A76-AD1E-4FFF2DD1D44B}"/>
          </ac:spMkLst>
        </pc:spChg>
        <pc:spChg chg="add del mod">
          <ac:chgData name="Merkin, Mary T." userId="5f19615f-956a-4387-883c-04c7e6b5fba4" providerId="ADAL" clId="{8AC7DDFA-22C2-46FE-BFDE-EAE46240DF3E}" dt="2022-05-17T14:16:05.694" v="9045" actId="21"/>
          <ac:spMkLst>
            <pc:docMk/>
            <pc:sldMk cId="3841219746" sldId="2040"/>
            <ac:spMk id="3" creationId="{F03B4325-F96D-74DF-8FC4-577250DB666A}"/>
          </ac:spMkLst>
        </pc:spChg>
        <pc:spChg chg="add mod">
          <ac:chgData name="Merkin, Mary T." userId="5f19615f-956a-4387-883c-04c7e6b5fba4" providerId="ADAL" clId="{8AC7DDFA-22C2-46FE-BFDE-EAE46240DF3E}" dt="2022-05-19T16:42:15.749" v="12377" actId="1076"/>
          <ac:spMkLst>
            <pc:docMk/>
            <pc:sldMk cId="3841219746" sldId="2040"/>
            <ac:spMk id="4" creationId="{25E2ED83-B3D1-C38D-569F-40901CC35E70}"/>
          </ac:spMkLst>
        </pc:spChg>
        <pc:spChg chg="add mod">
          <ac:chgData name="Merkin, Mary T." userId="5f19615f-956a-4387-883c-04c7e6b5fba4" providerId="ADAL" clId="{8AC7DDFA-22C2-46FE-BFDE-EAE46240DF3E}" dt="2022-05-19T16:42:02.444" v="12375" actId="1076"/>
          <ac:spMkLst>
            <pc:docMk/>
            <pc:sldMk cId="3841219746" sldId="2040"/>
            <ac:spMk id="9" creationId="{90BF0FD7-EA9A-37C9-A2DF-E033DE4629FA}"/>
          </ac:spMkLst>
        </pc:spChg>
        <pc:spChg chg="mod">
          <ac:chgData name="Merkin, Mary T." userId="5f19615f-956a-4387-883c-04c7e6b5fba4" providerId="ADAL" clId="{8AC7DDFA-22C2-46FE-BFDE-EAE46240DF3E}" dt="2022-05-18T16:41:36.117" v="11052" actId="1076"/>
          <ac:spMkLst>
            <pc:docMk/>
            <pc:sldMk cId="3841219746" sldId="2040"/>
            <ac:spMk id="21" creationId="{37E8F2C7-7CF2-43A9-ABCD-FA18104B3AAB}"/>
          </ac:spMkLst>
        </pc:spChg>
        <pc:picChg chg="add mod modCrop">
          <ac:chgData name="Merkin, Mary T." userId="5f19615f-956a-4387-883c-04c7e6b5fba4" providerId="ADAL" clId="{8AC7DDFA-22C2-46FE-BFDE-EAE46240DF3E}" dt="2022-05-19T16:42:10.388" v="12376" actId="1076"/>
          <ac:picMkLst>
            <pc:docMk/>
            <pc:sldMk cId="3841219746" sldId="2040"/>
            <ac:picMk id="3" creationId="{942FAA15-DF8F-AA85-46F3-9F2FA0B80678}"/>
          </ac:picMkLst>
        </pc:picChg>
        <pc:picChg chg="mod">
          <ac:chgData name="Merkin, Mary T." userId="5f19615f-956a-4387-883c-04c7e6b5fba4" providerId="ADAL" clId="{8AC7DDFA-22C2-46FE-BFDE-EAE46240DF3E}" dt="2022-05-18T16:41:31.781" v="11051" actId="1076"/>
          <ac:picMkLst>
            <pc:docMk/>
            <pc:sldMk cId="3841219746" sldId="2040"/>
            <ac:picMk id="5" creationId="{EB60DBD6-8E25-862F-6390-AFCEEC75AE47}"/>
          </ac:picMkLst>
        </pc:picChg>
        <pc:picChg chg="add mod modCrop">
          <ac:chgData name="Merkin, Mary T." userId="5f19615f-956a-4387-883c-04c7e6b5fba4" providerId="ADAL" clId="{8AC7DDFA-22C2-46FE-BFDE-EAE46240DF3E}" dt="2022-05-19T16:38:02.421" v="12256" actId="1076"/>
          <ac:picMkLst>
            <pc:docMk/>
            <pc:sldMk cId="3841219746" sldId="2040"/>
            <ac:picMk id="6" creationId="{40B08830-48FB-73D3-5585-5BF05B6F853F}"/>
          </ac:picMkLst>
        </pc:picChg>
      </pc:sldChg>
      <pc:sldChg chg="addSp delSp modSp mod modNotesTx">
        <pc:chgData name="Merkin, Mary T." userId="5f19615f-956a-4387-883c-04c7e6b5fba4" providerId="ADAL" clId="{8AC7DDFA-22C2-46FE-BFDE-EAE46240DF3E}" dt="2022-05-19T18:06:23.784" v="13282" actId="207"/>
        <pc:sldMkLst>
          <pc:docMk/>
          <pc:sldMk cId="3876768562" sldId="2042"/>
        </pc:sldMkLst>
        <pc:spChg chg="mod">
          <ac:chgData name="Merkin, Mary T." userId="5f19615f-956a-4387-883c-04c7e6b5fba4" providerId="ADAL" clId="{8AC7DDFA-22C2-46FE-BFDE-EAE46240DF3E}" dt="2022-05-19T18:06:23.784" v="13282" actId="207"/>
          <ac:spMkLst>
            <pc:docMk/>
            <pc:sldMk cId="3876768562" sldId="2042"/>
            <ac:spMk id="7" creationId="{3FB92739-B593-4573-8B6F-5AC56708DCDA}"/>
          </ac:spMkLst>
        </pc:spChg>
        <pc:picChg chg="del">
          <ac:chgData name="Merkin, Mary T." userId="5f19615f-956a-4387-883c-04c7e6b5fba4" providerId="ADAL" clId="{8AC7DDFA-22C2-46FE-BFDE-EAE46240DF3E}" dt="2022-05-17T21:02:47.202" v="9951" actId="21"/>
          <ac:picMkLst>
            <pc:docMk/>
            <pc:sldMk cId="3876768562" sldId="2042"/>
            <ac:picMk id="2" creationId="{8AC6BF1E-5EB3-4109-A114-3FDBBBC5F9BF}"/>
          </ac:picMkLst>
        </pc:picChg>
        <pc:picChg chg="add mod">
          <ac:chgData name="Merkin, Mary T." userId="5f19615f-956a-4387-883c-04c7e6b5fba4" providerId="ADAL" clId="{8AC7DDFA-22C2-46FE-BFDE-EAE46240DF3E}" dt="2022-05-17T21:02:54.125" v="9953" actId="1076"/>
          <ac:picMkLst>
            <pc:docMk/>
            <pc:sldMk cId="3876768562" sldId="2042"/>
            <ac:picMk id="3" creationId="{4285DBBA-C4C4-CBF0-5ADE-6EE9CD46E8B3}"/>
          </ac:picMkLst>
        </pc:picChg>
      </pc:sldChg>
      <pc:sldChg chg="modSp mod ord modNotesTx">
        <pc:chgData name="Merkin, Mary T." userId="5f19615f-956a-4387-883c-04c7e6b5fba4" providerId="ADAL" clId="{8AC7DDFA-22C2-46FE-BFDE-EAE46240DF3E}" dt="2022-05-17T00:55:12.791" v="7924" actId="20577"/>
        <pc:sldMkLst>
          <pc:docMk/>
          <pc:sldMk cId="479143624" sldId="2043"/>
        </pc:sldMkLst>
        <pc:spChg chg="mod">
          <ac:chgData name="Merkin, Mary T." userId="5f19615f-956a-4387-883c-04c7e6b5fba4" providerId="ADAL" clId="{8AC7DDFA-22C2-46FE-BFDE-EAE46240DF3E}" dt="2022-05-15T15:19:26.006" v="2708" actId="113"/>
          <ac:spMkLst>
            <pc:docMk/>
            <pc:sldMk cId="479143624" sldId="2043"/>
            <ac:spMk id="2" creationId="{8AA9291A-C61D-4A76-AD1E-4FFF2DD1D44B}"/>
          </ac:spMkLst>
        </pc:spChg>
      </pc:sldChg>
      <pc:sldChg chg="modSp mod">
        <pc:chgData name="Merkin, Mary T." userId="5f19615f-956a-4387-883c-04c7e6b5fba4" providerId="ADAL" clId="{8AC7DDFA-22C2-46FE-BFDE-EAE46240DF3E}" dt="2022-05-19T18:01:16.379" v="12956" actId="20577"/>
        <pc:sldMkLst>
          <pc:docMk/>
          <pc:sldMk cId="2882500546" sldId="2044"/>
        </pc:sldMkLst>
        <pc:spChg chg="mod">
          <ac:chgData name="Merkin, Mary T." userId="5f19615f-956a-4387-883c-04c7e6b5fba4" providerId="ADAL" clId="{8AC7DDFA-22C2-46FE-BFDE-EAE46240DF3E}" dt="2022-05-19T18:01:16.379" v="12956" actId="20577"/>
          <ac:spMkLst>
            <pc:docMk/>
            <pc:sldMk cId="2882500546" sldId="2044"/>
            <ac:spMk id="4" creationId="{C6B6E6B8-81F4-4FFD-BD38-0D28F4FF491F}"/>
          </ac:spMkLst>
        </pc:spChg>
      </pc:sldChg>
      <pc:sldChg chg="modSp add del mod ord modNotesTx">
        <pc:chgData name="Merkin, Mary T." userId="5f19615f-956a-4387-883c-04c7e6b5fba4" providerId="ADAL" clId="{8AC7DDFA-22C2-46FE-BFDE-EAE46240DF3E}" dt="2022-05-19T13:56:40.448" v="11351" actId="2696"/>
        <pc:sldMkLst>
          <pc:docMk/>
          <pc:sldMk cId="820355642" sldId="2045"/>
        </pc:sldMkLst>
        <pc:spChg chg="mod">
          <ac:chgData name="Merkin, Mary T." userId="5f19615f-956a-4387-883c-04c7e6b5fba4" providerId="ADAL" clId="{8AC7DDFA-22C2-46FE-BFDE-EAE46240DF3E}" dt="2022-05-17T14:07:43.145" v="9015" actId="113"/>
          <ac:spMkLst>
            <pc:docMk/>
            <pc:sldMk cId="820355642" sldId="2045"/>
            <ac:spMk id="4" creationId="{C6B6E6B8-81F4-4FFD-BD38-0D28F4FF491F}"/>
          </ac:spMkLst>
        </pc:spChg>
      </pc:sldChg>
      <pc:sldChg chg="modSp mod">
        <pc:chgData name="Merkin, Mary T." userId="5f19615f-956a-4387-883c-04c7e6b5fba4" providerId="ADAL" clId="{8AC7DDFA-22C2-46FE-BFDE-EAE46240DF3E}" dt="2022-05-18T18:48:19.045" v="11172" actId="113"/>
        <pc:sldMkLst>
          <pc:docMk/>
          <pc:sldMk cId="877000292" sldId="2047"/>
        </pc:sldMkLst>
        <pc:spChg chg="mod">
          <ac:chgData name="Merkin, Mary T." userId="5f19615f-956a-4387-883c-04c7e6b5fba4" providerId="ADAL" clId="{8AC7DDFA-22C2-46FE-BFDE-EAE46240DF3E}" dt="2022-05-18T18:48:19.045" v="11172" actId="113"/>
          <ac:spMkLst>
            <pc:docMk/>
            <pc:sldMk cId="877000292" sldId="2047"/>
            <ac:spMk id="2" creationId="{B66D3360-9182-4874-871C-44D2EFD0FBE3}"/>
          </ac:spMkLst>
        </pc:spChg>
      </pc:sldChg>
      <pc:sldChg chg="modSp add del mod modNotesTx">
        <pc:chgData name="Merkin, Mary T." userId="5f19615f-956a-4387-883c-04c7e6b5fba4" providerId="ADAL" clId="{8AC7DDFA-22C2-46FE-BFDE-EAE46240DF3E}" dt="2022-05-17T15:39:26.323" v="9248" actId="47"/>
        <pc:sldMkLst>
          <pc:docMk/>
          <pc:sldMk cId="2850395437" sldId="2048"/>
        </pc:sldMkLst>
        <pc:spChg chg="mod">
          <ac:chgData name="Merkin, Mary T." userId="5f19615f-956a-4387-883c-04c7e6b5fba4" providerId="ADAL" clId="{8AC7DDFA-22C2-46FE-BFDE-EAE46240DF3E}" dt="2022-05-15T15:27:51.440" v="2809" actId="20577"/>
          <ac:spMkLst>
            <pc:docMk/>
            <pc:sldMk cId="2850395437" sldId="2048"/>
            <ac:spMk id="4" creationId="{EF008E84-7B9E-4C38-97D9-A137C58908E6}"/>
          </ac:spMkLst>
        </pc:spChg>
      </pc:sldChg>
      <pc:sldChg chg="modSp add mod ord modNotesTx">
        <pc:chgData name="Merkin, Mary T." userId="5f19615f-956a-4387-883c-04c7e6b5fba4" providerId="ADAL" clId="{8AC7DDFA-22C2-46FE-BFDE-EAE46240DF3E}" dt="2022-05-18T16:25:09.985" v="10796" actId="20577"/>
        <pc:sldMkLst>
          <pc:docMk/>
          <pc:sldMk cId="3320038973" sldId="2049"/>
        </pc:sldMkLst>
        <pc:spChg chg="mod">
          <ac:chgData name="Merkin, Mary T." userId="5f19615f-956a-4387-883c-04c7e6b5fba4" providerId="ADAL" clId="{8AC7DDFA-22C2-46FE-BFDE-EAE46240DF3E}" dt="2022-05-18T16:25:09.985" v="10796" actId="20577"/>
          <ac:spMkLst>
            <pc:docMk/>
            <pc:sldMk cId="3320038973" sldId="2049"/>
            <ac:spMk id="2" creationId="{52F43BD2-3CEC-447C-8F4A-1FF2CE083A71}"/>
          </ac:spMkLst>
        </pc:spChg>
        <pc:spChg chg="mod">
          <ac:chgData name="Merkin, Mary T." userId="5f19615f-956a-4387-883c-04c7e6b5fba4" providerId="ADAL" clId="{8AC7DDFA-22C2-46FE-BFDE-EAE46240DF3E}" dt="2022-05-15T14:04:46.304" v="288" actId="20577"/>
          <ac:spMkLst>
            <pc:docMk/>
            <pc:sldMk cId="3320038973" sldId="2049"/>
            <ac:spMk id="4" creationId="{EF008E84-7B9E-4C38-97D9-A137C58908E6}"/>
          </ac:spMkLst>
        </pc:spChg>
      </pc:sldChg>
      <pc:sldChg chg="delSp modSp add mod ord">
        <pc:chgData name="Merkin, Mary T." userId="5f19615f-956a-4387-883c-04c7e6b5fba4" providerId="ADAL" clId="{8AC7DDFA-22C2-46FE-BFDE-EAE46240DF3E}" dt="2022-05-17T14:51:03.193" v="9183" actId="113"/>
        <pc:sldMkLst>
          <pc:docMk/>
          <pc:sldMk cId="536578319" sldId="2050"/>
        </pc:sldMkLst>
        <pc:spChg chg="mod">
          <ac:chgData name="Merkin, Mary T." userId="5f19615f-956a-4387-883c-04c7e6b5fba4" providerId="ADAL" clId="{8AC7DDFA-22C2-46FE-BFDE-EAE46240DF3E}" dt="2022-05-17T14:51:03.193" v="9183" actId="113"/>
          <ac:spMkLst>
            <pc:docMk/>
            <pc:sldMk cId="536578319" sldId="2050"/>
            <ac:spMk id="2" creationId="{B66D3360-9182-4874-871C-44D2EFD0FBE3}"/>
          </ac:spMkLst>
        </pc:spChg>
        <pc:spChg chg="del mod">
          <ac:chgData name="Merkin, Mary T." userId="5f19615f-956a-4387-883c-04c7e6b5fba4" providerId="ADAL" clId="{8AC7DDFA-22C2-46FE-BFDE-EAE46240DF3E}" dt="2022-05-15T14:07:10.583" v="454" actId="21"/>
          <ac:spMkLst>
            <pc:docMk/>
            <pc:sldMk cId="536578319" sldId="2050"/>
            <ac:spMk id="4" creationId="{9A2E474D-5F9A-A44D-B17D-8FD07ABF8623}"/>
          </ac:spMkLst>
        </pc:spChg>
        <pc:spChg chg="mod">
          <ac:chgData name="Merkin, Mary T." userId="5f19615f-956a-4387-883c-04c7e6b5fba4" providerId="ADAL" clId="{8AC7DDFA-22C2-46FE-BFDE-EAE46240DF3E}" dt="2022-05-15T14:08:44.968" v="483" actId="179"/>
          <ac:spMkLst>
            <pc:docMk/>
            <pc:sldMk cId="536578319" sldId="2050"/>
            <ac:spMk id="5" creationId="{C9B1A87D-9B8A-438E-95BF-19482B18E4DD}"/>
          </ac:spMkLst>
        </pc:spChg>
      </pc:sldChg>
      <pc:sldChg chg="modSp add mod ord modNotesTx">
        <pc:chgData name="Merkin, Mary T." userId="5f19615f-956a-4387-883c-04c7e6b5fba4" providerId="ADAL" clId="{8AC7DDFA-22C2-46FE-BFDE-EAE46240DF3E}" dt="2022-05-19T19:47:38.341" v="13349" actId="20577"/>
        <pc:sldMkLst>
          <pc:docMk/>
          <pc:sldMk cId="266233986" sldId="2051"/>
        </pc:sldMkLst>
        <pc:spChg chg="mod">
          <ac:chgData name="Merkin, Mary T." userId="5f19615f-956a-4387-883c-04c7e6b5fba4" providerId="ADAL" clId="{8AC7DDFA-22C2-46FE-BFDE-EAE46240DF3E}" dt="2022-05-19T19:47:38.341" v="13349" actId="20577"/>
          <ac:spMkLst>
            <pc:docMk/>
            <pc:sldMk cId="266233986" sldId="2051"/>
            <ac:spMk id="2" creationId="{52F43BD2-3CEC-447C-8F4A-1FF2CE083A71}"/>
          </ac:spMkLst>
        </pc:spChg>
        <pc:spChg chg="mod">
          <ac:chgData name="Merkin, Mary T." userId="5f19615f-956a-4387-883c-04c7e6b5fba4" providerId="ADAL" clId="{8AC7DDFA-22C2-46FE-BFDE-EAE46240DF3E}" dt="2022-05-15T14:09:57.726" v="604" actId="20577"/>
          <ac:spMkLst>
            <pc:docMk/>
            <pc:sldMk cId="266233986" sldId="2051"/>
            <ac:spMk id="4" creationId="{EF008E84-7B9E-4C38-97D9-A137C58908E6}"/>
          </ac:spMkLst>
        </pc:spChg>
      </pc:sldChg>
      <pc:sldChg chg="addSp delSp modSp add del mod">
        <pc:chgData name="Merkin, Mary T." userId="5f19615f-956a-4387-883c-04c7e6b5fba4" providerId="ADAL" clId="{8AC7DDFA-22C2-46FE-BFDE-EAE46240DF3E}" dt="2022-05-17T13:09:27.010" v="8131" actId="2696"/>
        <pc:sldMkLst>
          <pc:docMk/>
          <pc:sldMk cId="4029988537" sldId="2052"/>
        </pc:sldMkLst>
        <pc:spChg chg="add mod">
          <ac:chgData name="Merkin, Mary T." userId="5f19615f-956a-4387-883c-04c7e6b5fba4" providerId="ADAL" clId="{8AC7DDFA-22C2-46FE-BFDE-EAE46240DF3E}" dt="2022-05-15T14:29:32.365" v="880" actId="207"/>
          <ac:spMkLst>
            <pc:docMk/>
            <pc:sldMk cId="4029988537" sldId="2052"/>
            <ac:spMk id="3" creationId="{96B34677-048D-D069-40A1-27B2EC983B8A}"/>
          </ac:spMkLst>
        </pc:spChg>
        <pc:spChg chg="mod">
          <ac:chgData name="Merkin, Mary T." userId="5f19615f-956a-4387-883c-04c7e6b5fba4" providerId="ADAL" clId="{8AC7DDFA-22C2-46FE-BFDE-EAE46240DF3E}" dt="2022-05-15T14:29:25.531" v="879" actId="122"/>
          <ac:spMkLst>
            <pc:docMk/>
            <pc:sldMk cId="4029988537" sldId="2052"/>
            <ac:spMk id="4" creationId="{1E011918-7913-4D72-AA11-D1B5276341F7}"/>
          </ac:spMkLst>
        </pc:spChg>
        <pc:spChg chg="del mod">
          <ac:chgData name="Merkin, Mary T." userId="5f19615f-956a-4387-883c-04c7e6b5fba4" providerId="ADAL" clId="{8AC7DDFA-22C2-46FE-BFDE-EAE46240DF3E}" dt="2022-05-15T14:26:36.555" v="824" actId="21"/>
          <ac:spMkLst>
            <pc:docMk/>
            <pc:sldMk cId="4029988537" sldId="2052"/>
            <ac:spMk id="5" creationId="{14256618-1B7F-420D-8F64-B901837AE147}"/>
          </ac:spMkLst>
        </pc:spChg>
      </pc:sldChg>
      <pc:sldChg chg="delSp modSp add del mod">
        <pc:chgData name="Merkin, Mary T." userId="5f19615f-956a-4387-883c-04c7e6b5fba4" providerId="ADAL" clId="{8AC7DDFA-22C2-46FE-BFDE-EAE46240DF3E}" dt="2022-05-18T16:07:40.161" v="10313" actId="47"/>
        <pc:sldMkLst>
          <pc:docMk/>
          <pc:sldMk cId="826687344" sldId="2053"/>
        </pc:sldMkLst>
        <pc:spChg chg="del mod">
          <ac:chgData name="Merkin, Mary T." userId="5f19615f-956a-4387-883c-04c7e6b5fba4" providerId="ADAL" clId="{8AC7DDFA-22C2-46FE-BFDE-EAE46240DF3E}" dt="2022-05-15T15:14:56.563" v="2648" actId="21"/>
          <ac:spMkLst>
            <pc:docMk/>
            <pc:sldMk cId="826687344" sldId="2053"/>
            <ac:spMk id="3" creationId="{FE4697FC-2DEB-4988-B03A-C6E17004FA26}"/>
          </ac:spMkLst>
        </pc:spChg>
        <pc:spChg chg="mod">
          <ac:chgData name="Merkin, Mary T." userId="5f19615f-956a-4387-883c-04c7e6b5fba4" providerId="ADAL" clId="{8AC7DDFA-22C2-46FE-BFDE-EAE46240DF3E}" dt="2022-05-17T17:23:26.386" v="9684" actId="113"/>
          <ac:spMkLst>
            <pc:docMk/>
            <pc:sldMk cId="826687344" sldId="2053"/>
            <ac:spMk id="4" creationId="{8805DC80-BAD7-422E-BE1D-08CE842FB83C}"/>
          </ac:spMkLst>
        </pc:spChg>
        <pc:spChg chg="mod">
          <ac:chgData name="Merkin, Mary T." userId="5f19615f-956a-4387-883c-04c7e6b5fba4" providerId="ADAL" clId="{8AC7DDFA-22C2-46FE-BFDE-EAE46240DF3E}" dt="2022-05-15T15:15:15.488" v="2654" actId="5793"/>
          <ac:spMkLst>
            <pc:docMk/>
            <pc:sldMk cId="826687344" sldId="2053"/>
            <ac:spMk id="5" creationId="{80E213BC-5FD0-439E-B087-75DB9275BDB2}"/>
          </ac:spMkLst>
        </pc:spChg>
      </pc:sldChg>
      <pc:sldChg chg="add del">
        <pc:chgData name="Merkin, Mary T." userId="5f19615f-956a-4387-883c-04c7e6b5fba4" providerId="ADAL" clId="{8AC7DDFA-22C2-46FE-BFDE-EAE46240DF3E}" dt="2022-05-15T14:31:39.836" v="1044" actId="2696"/>
        <pc:sldMkLst>
          <pc:docMk/>
          <pc:sldMk cId="2358192799" sldId="2053"/>
        </pc:sldMkLst>
      </pc:sldChg>
      <pc:sldChg chg="modSp add del mod ord">
        <pc:chgData name="Merkin, Mary T." userId="5f19615f-956a-4387-883c-04c7e6b5fba4" providerId="ADAL" clId="{8AC7DDFA-22C2-46FE-BFDE-EAE46240DF3E}" dt="2022-05-15T19:37:39.219" v="7063" actId="2696"/>
        <pc:sldMkLst>
          <pc:docMk/>
          <pc:sldMk cId="612918997" sldId="2054"/>
        </pc:sldMkLst>
        <pc:spChg chg="mod">
          <ac:chgData name="Merkin, Mary T." userId="5f19615f-956a-4387-883c-04c7e6b5fba4" providerId="ADAL" clId="{8AC7DDFA-22C2-46FE-BFDE-EAE46240DF3E}" dt="2022-05-15T17:20:14.359" v="3160" actId="207"/>
          <ac:spMkLst>
            <pc:docMk/>
            <pc:sldMk cId="612918997" sldId="2054"/>
            <ac:spMk id="3" creationId="{FE4697FC-2DEB-4988-B03A-C6E17004FA26}"/>
          </ac:spMkLst>
        </pc:spChg>
        <pc:spChg chg="mod">
          <ac:chgData name="Merkin, Mary T." userId="5f19615f-956a-4387-883c-04c7e6b5fba4" providerId="ADAL" clId="{8AC7DDFA-22C2-46FE-BFDE-EAE46240DF3E}" dt="2022-05-15T18:55:45.018" v="4742" actId="113"/>
          <ac:spMkLst>
            <pc:docMk/>
            <pc:sldMk cId="612918997" sldId="2054"/>
            <ac:spMk id="4" creationId="{8805DC80-BAD7-422E-BE1D-08CE842FB83C}"/>
          </ac:spMkLst>
        </pc:spChg>
        <pc:spChg chg="mod">
          <ac:chgData name="Merkin, Mary T." userId="5f19615f-956a-4387-883c-04c7e6b5fba4" providerId="ADAL" clId="{8AC7DDFA-22C2-46FE-BFDE-EAE46240DF3E}" dt="2022-05-15T17:20:05.943" v="3159" actId="14100"/>
          <ac:spMkLst>
            <pc:docMk/>
            <pc:sldMk cId="612918997" sldId="2054"/>
            <ac:spMk id="5" creationId="{80E213BC-5FD0-439E-B087-75DB9275BDB2}"/>
          </ac:spMkLst>
        </pc:spChg>
      </pc:sldChg>
      <pc:sldChg chg="modSp add del mod">
        <pc:chgData name="Merkin, Mary T." userId="5f19615f-956a-4387-883c-04c7e6b5fba4" providerId="ADAL" clId="{8AC7DDFA-22C2-46FE-BFDE-EAE46240DF3E}" dt="2022-05-15T18:58:31.857" v="4779" actId="2696"/>
        <pc:sldMkLst>
          <pc:docMk/>
          <pc:sldMk cId="3773238415" sldId="2055"/>
        </pc:sldMkLst>
        <pc:spChg chg="mod">
          <ac:chgData name="Merkin, Mary T." userId="5f19615f-956a-4387-883c-04c7e6b5fba4" providerId="ADAL" clId="{8AC7DDFA-22C2-46FE-BFDE-EAE46240DF3E}" dt="2022-05-15T14:40:49.688" v="1844" actId="20577"/>
          <ac:spMkLst>
            <pc:docMk/>
            <pc:sldMk cId="3773238415" sldId="2055"/>
            <ac:spMk id="3" creationId="{FE4697FC-2DEB-4988-B03A-C6E17004FA26}"/>
          </ac:spMkLst>
        </pc:spChg>
        <pc:spChg chg="mod">
          <ac:chgData name="Merkin, Mary T." userId="5f19615f-956a-4387-883c-04c7e6b5fba4" providerId="ADAL" clId="{8AC7DDFA-22C2-46FE-BFDE-EAE46240DF3E}" dt="2022-05-15T14:40:14.035" v="1830" actId="5793"/>
          <ac:spMkLst>
            <pc:docMk/>
            <pc:sldMk cId="3773238415" sldId="2055"/>
            <ac:spMk id="5" creationId="{80E213BC-5FD0-439E-B087-75DB9275BDB2}"/>
          </ac:spMkLst>
        </pc:spChg>
      </pc:sldChg>
      <pc:sldChg chg="addSp modSp add del mod">
        <pc:chgData name="Merkin, Mary T." userId="5f19615f-956a-4387-883c-04c7e6b5fba4" providerId="ADAL" clId="{8AC7DDFA-22C2-46FE-BFDE-EAE46240DF3E}" dt="2022-05-17T13:31:20.943" v="8216" actId="2696"/>
        <pc:sldMkLst>
          <pc:docMk/>
          <pc:sldMk cId="1150605067" sldId="2056"/>
        </pc:sldMkLst>
        <pc:spChg chg="mod">
          <ac:chgData name="Merkin, Mary T." userId="5f19615f-956a-4387-883c-04c7e6b5fba4" providerId="ADAL" clId="{8AC7DDFA-22C2-46FE-BFDE-EAE46240DF3E}" dt="2022-05-15T15:16:58.805" v="2691" actId="20577"/>
          <ac:spMkLst>
            <pc:docMk/>
            <pc:sldMk cId="1150605067" sldId="2056"/>
            <ac:spMk id="4" creationId="{8805DC80-BAD7-422E-BE1D-08CE842FB83C}"/>
          </ac:spMkLst>
        </pc:spChg>
        <pc:spChg chg="mod">
          <ac:chgData name="Merkin, Mary T." userId="5f19615f-956a-4387-883c-04c7e6b5fba4" providerId="ADAL" clId="{8AC7DDFA-22C2-46FE-BFDE-EAE46240DF3E}" dt="2022-05-15T15:18:19.368" v="2703" actId="27636"/>
          <ac:spMkLst>
            <pc:docMk/>
            <pc:sldMk cId="1150605067" sldId="2056"/>
            <ac:spMk id="5" creationId="{80E213BC-5FD0-439E-B087-75DB9275BDB2}"/>
          </ac:spMkLst>
        </pc:spChg>
        <pc:spChg chg="add mod">
          <ac:chgData name="Merkin, Mary T." userId="5f19615f-956a-4387-883c-04c7e6b5fba4" providerId="ADAL" clId="{8AC7DDFA-22C2-46FE-BFDE-EAE46240DF3E}" dt="2022-05-15T15:18:57.930" v="2706" actId="1076"/>
          <ac:spMkLst>
            <pc:docMk/>
            <pc:sldMk cId="1150605067" sldId="2056"/>
            <ac:spMk id="6" creationId="{82001D32-116B-225A-9B65-EAD9B7AF1418}"/>
          </ac:spMkLst>
        </pc:spChg>
      </pc:sldChg>
      <pc:sldChg chg="modSp add del mod ord">
        <pc:chgData name="Merkin, Mary T." userId="5f19615f-956a-4387-883c-04c7e6b5fba4" providerId="ADAL" clId="{8AC7DDFA-22C2-46FE-BFDE-EAE46240DF3E}" dt="2022-05-15T15:25:48.387" v="2774" actId="2696"/>
        <pc:sldMkLst>
          <pc:docMk/>
          <pc:sldMk cId="1206602314" sldId="2057"/>
        </pc:sldMkLst>
        <pc:picChg chg="mod">
          <ac:chgData name="Merkin, Mary T." userId="5f19615f-956a-4387-883c-04c7e6b5fba4" providerId="ADAL" clId="{8AC7DDFA-22C2-46FE-BFDE-EAE46240DF3E}" dt="2022-05-15T15:20:18.410" v="2713" actId="1076"/>
          <ac:picMkLst>
            <pc:docMk/>
            <pc:sldMk cId="1206602314" sldId="2057"/>
            <ac:picMk id="8" creationId="{506B4869-E979-4DE8-8D26-36D51A46DE6E}"/>
          </ac:picMkLst>
        </pc:picChg>
      </pc:sldChg>
      <pc:sldChg chg="delSp modSp add del mod ord">
        <pc:chgData name="Merkin, Mary T." userId="5f19615f-956a-4387-883c-04c7e6b5fba4" providerId="ADAL" clId="{8AC7DDFA-22C2-46FE-BFDE-EAE46240DF3E}" dt="2022-05-18T16:07:50.434" v="10315" actId="47"/>
        <pc:sldMkLst>
          <pc:docMk/>
          <pc:sldMk cId="2574174615" sldId="2057"/>
        </pc:sldMkLst>
        <pc:spChg chg="mod">
          <ac:chgData name="Merkin, Mary T." userId="5f19615f-956a-4387-883c-04c7e6b5fba4" providerId="ADAL" clId="{8AC7DDFA-22C2-46FE-BFDE-EAE46240DF3E}" dt="2022-05-15T17:13:36.839" v="2952" actId="20577"/>
          <ac:spMkLst>
            <pc:docMk/>
            <pc:sldMk cId="2574174615" sldId="2057"/>
            <ac:spMk id="4" creationId="{8805DC80-BAD7-422E-BE1D-08CE842FB83C}"/>
          </ac:spMkLst>
        </pc:spChg>
        <pc:spChg chg="mod">
          <ac:chgData name="Merkin, Mary T." userId="5f19615f-956a-4387-883c-04c7e6b5fba4" providerId="ADAL" clId="{8AC7DDFA-22C2-46FE-BFDE-EAE46240DF3E}" dt="2022-05-17T16:04:58.428" v="9419" actId="20577"/>
          <ac:spMkLst>
            <pc:docMk/>
            <pc:sldMk cId="2574174615" sldId="2057"/>
            <ac:spMk id="5" creationId="{80E213BC-5FD0-439E-B087-75DB9275BDB2}"/>
          </ac:spMkLst>
        </pc:spChg>
        <pc:spChg chg="del">
          <ac:chgData name="Merkin, Mary T." userId="5f19615f-956a-4387-883c-04c7e6b5fba4" providerId="ADAL" clId="{8AC7DDFA-22C2-46FE-BFDE-EAE46240DF3E}" dt="2022-05-15T17:13:41.374" v="2953" actId="21"/>
          <ac:spMkLst>
            <pc:docMk/>
            <pc:sldMk cId="2574174615" sldId="2057"/>
            <ac:spMk id="6" creationId="{82001D32-116B-225A-9B65-EAD9B7AF1418}"/>
          </ac:spMkLst>
        </pc:spChg>
      </pc:sldChg>
      <pc:sldChg chg="add del">
        <pc:chgData name="Merkin, Mary T." userId="5f19615f-956a-4387-883c-04c7e6b5fba4" providerId="ADAL" clId="{8AC7DDFA-22C2-46FE-BFDE-EAE46240DF3E}" dt="2022-05-17T00:20:47.792" v="7583" actId="2696"/>
        <pc:sldMkLst>
          <pc:docMk/>
          <pc:sldMk cId="930955130" sldId="2058"/>
        </pc:sldMkLst>
      </pc:sldChg>
      <pc:sldChg chg="modSp add del mod modNotes modNotesTx">
        <pc:chgData name="Merkin, Mary T." userId="5f19615f-956a-4387-883c-04c7e6b5fba4" providerId="ADAL" clId="{8AC7DDFA-22C2-46FE-BFDE-EAE46240DF3E}" dt="2022-05-17T21:05:16.788" v="9990" actId="2696"/>
        <pc:sldMkLst>
          <pc:docMk/>
          <pc:sldMk cId="1577271052" sldId="2058"/>
        </pc:sldMkLst>
        <pc:spChg chg="mod">
          <ac:chgData name="Merkin, Mary T." userId="5f19615f-956a-4387-883c-04c7e6b5fba4" providerId="ADAL" clId="{8AC7DDFA-22C2-46FE-BFDE-EAE46240DF3E}" dt="2022-05-17T17:14:10.258" v="9522" actId="20577"/>
          <ac:spMkLst>
            <pc:docMk/>
            <pc:sldMk cId="1577271052" sldId="2058"/>
            <ac:spMk id="4" creationId="{AC3AC428-BE96-43F8-83AA-81C2947F65A9}"/>
          </ac:spMkLst>
        </pc:spChg>
        <pc:spChg chg="mod">
          <ac:chgData name="Merkin, Mary T." userId="5f19615f-956a-4387-883c-04c7e6b5fba4" providerId="ADAL" clId="{8AC7DDFA-22C2-46FE-BFDE-EAE46240DF3E}" dt="2022-05-17T17:13:44.695" v="9520" actId="6549"/>
          <ac:spMkLst>
            <pc:docMk/>
            <pc:sldMk cId="1577271052" sldId="2058"/>
            <ac:spMk id="5" creationId="{78CA76CA-4F55-45FC-A232-6D7AF3DED3D5}"/>
          </ac:spMkLst>
        </pc:spChg>
      </pc:sldChg>
      <pc:sldChg chg="add del">
        <pc:chgData name="Merkin, Mary T." userId="5f19615f-956a-4387-883c-04c7e6b5fba4" providerId="ADAL" clId="{8AC7DDFA-22C2-46FE-BFDE-EAE46240DF3E}" dt="2022-05-17T16:04:32.901" v="9417" actId="2696"/>
        <pc:sldMkLst>
          <pc:docMk/>
          <pc:sldMk cId="877760585" sldId="2059"/>
        </pc:sldMkLst>
      </pc:sldChg>
      <pc:sldChg chg="add del">
        <pc:chgData name="Merkin, Mary T." userId="5f19615f-956a-4387-883c-04c7e6b5fba4" providerId="ADAL" clId="{8AC7DDFA-22C2-46FE-BFDE-EAE46240DF3E}" dt="2022-05-17T16:05:09.319" v="9421" actId="47"/>
        <pc:sldMkLst>
          <pc:docMk/>
          <pc:sldMk cId="2864553723" sldId="2060"/>
        </pc:sldMkLst>
      </pc:sldChg>
      <pc:sldChg chg="add del">
        <pc:chgData name="Merkin, Mary T." userId="5f19615f-956a-4387-883c-04c7e6b5fba4" providerId="ADAL" clId="{8AC7DDFA-22C2-46FE-BFDE-EAE46240DF3E}" dt="2022-05-17T16:05:10.768" v="9422" actId="47"/>
        <pc:sldMkLst>
          <pc:docMk/>
          <pc:sldMk cId="3994017564" sldId="2061"/>
        </pc:sldMkLst>
      </pc:sldChg>
      <pc:sldChg chg="add del">
        <pc:chgData name="Merkin, Mary T." userId="5f19615f-956a-4387-883c-04c7e6b5fba4" providerId="ADAL" clId="{8AC7DDFA-22C2-46FE-BFDE-EAE46240DF3E}" dt="2022-05-17T16:05:12.150" v="9423" actId="47"/>
        <pc:sldMkLst>
          <pc:docMk/>
          <pc:sldMk cId="998951143" sldId="2062"/>
        </pc:sldMkLst>
      </pc:sldChg>
      <pc:sldChg chg="modSp add del mod">
        <pc:chgData name="Merkin, Mary T." userId="5f19615f-956a-4387-883c-04c7e6b5fba4" providerId="ADAL" clId="{8AC7DDFA-22C2-46FE-BFDE-EAE46240DF3E}" dt="2022-05-17T16:05:22.722" v="9424" actId="47"/>
        <pc:sldMkLst>
          <pc:docMk/>
          <pc:sldMk cId="1887843635" sldId="2063"/>
        </pc:sldMkLst>
        <pc:spChg chg="mod">
          <ac:chgData name="Merkin, Mary T." userId="5f19615f-956a-4387-883c-04c7e6b5fba4" providerId="ADAL" clId="{8AC7DDFA-22C2-46FE-BFDE-EAE46240DF3E}" dt="2022-05-17T13:30:27.051" v="8210" actId="14100"/>
          <ac:spMkLst>
            <pc:docMk/>
            <pc:sldMk cId="1887843635" sldId="2063"/>
            <ac:spMk id="6" creationId="{82001D32-116B-225A-9B65-EAD9B7AF1418}"/>
          </ac:spMkLst>
        </pc:spChg>
      </pc:sldChg>
      <pc:sldChg chg="add del">
        <pc:chgData name="Merkin, Mary T." userId="5f19615f-956a-4387-883c-04c7e6b5fba4" providerId="ADAL" clId="{8AC7DDFA-22C2-46FE-BFDE-EAE46240DF3E}" dt="2022-05-17T16:05:24.783" v="9425" actId="47"/>
        <pc:sldMkLst>
          <pc:docMk/>
          <pc:sldMk cId="1889982436" sldId="2064"/>
        </pc:sldMkLst>
      </pc:sldChg>
      <pc:sldChg chg="add del">
        <pc:chgData name="Merkin, Mary T." userId="5f19615f-956a-4387-883c-04c7e6b5fba4" providerId="ADAL" clId="{8AC7DDFA-22C2-46FE-BFDE-EAE46240DF3E}" dt="2022-05-17T13:29:41.514" v="8209" actId="2696"/>
        <pc:sldMkLst>
          <pc:docMk/>
          <pc:sldMk cId="1143989904" sldId="2065"/>
        </pc:sldMkLst>
      </pc:sldChg>
      <pc:sldChg chg="addSp delSp modSp add del mod ord modAnim">
        <pc:chgData name="Merkin, Mary T." userId="5f19615f-956a-4387-883c-04c7e6b5fba4" providerId="ADAL" clId="{8AC7DDFA-22C2-46FE-BFDE-EAE46240DF3E}" dt="2022-05-17T13:06:10.485" v="8115" actId="2696"/>
        <pc:sldMkLst>
          <pc:docMk/>
          <pc:sldMk cId="2370261354" sldId="2066"/>
        </pc:sldMkLst>
        <pc:spChg chg="del mod">
          <ac:chgData name="Merkin, Mary T." userId="5f19615f-956a-4387-883c-04c7e6b5fba4" providerId="ADAL" clId="{8AC7DDFA-22C2-46FE-BFDE-EAE46240DF3E}" dt="2022-05-17T13:02:19.128" v="8097" actId="21"/>
          <ac:spMkLst>
            <pc:docMk/>
            <pc:sldMk cId="2370261354" sldId="2066"/>
            <ac:spMk id="3" creationId="{96B34677-048D-D069-40A1-27B2EC983B8A}"/>
          </ac:spMkLst>
        </pc:spChg>
        <pc:spChg chg="del mod">
          <ac:chgData name="Merkin, Mary T." userId="5f19615f-956a-4387-883c-04c7e6b5fba4" providerId="ADAL" clId="{8AC7DDFA-22C2-46FE-BFDE-EAE46240DF3E}" dt="2022-05-17T13:01:54.266" v="8042" actId="21"/>
          <ac:spMkLst>
            <pc:docMk/>
            <pc:sldMk cId="2370261354" sldId="2066"/>
            <ac:spMk id="4" creationId="{1E011918-7913-4D72-AA11-D1B5276341F7}"/>
          </ac:spMkLst>
        </pc:spChg>
        <pc:spChg chg="add del mod">
          <ac:chgData name="Merkin, Mary T." userId="5f19615f-956a-4387-883c-04c7e6b5fba4" providerId="ADAL" clId="{8AC7DDFA-22C2-46FE-BFDE-EAE46240DF3E}" dt="2022-05-17T13:02:09.763" v="8095" actId="21"/>
          <ac:spMkLst>
            <pc:docMk/>
            <pc:sldMk cId="2370261354" sldId="2066"/>
            <ac:spMk id="6" creationId="{17F34A49-F92B-9C47-F62F-FBB4F8C2C4A8}"/>
          </ac:spMkLst>
        </pc:spChg>
        <pc:picChg chg="add mod">
          <ac:chgData name="Merkin, Mary T." userId="5f19615f-956a-4387-883c-04c7e6b5fba4" providerId="ADAL" clId="{8AC7DDFA-22C2-46FE-BFDE-EAE46240DF3E}" dt="2022-05-17T13:04:40.315" v="8106" actId="1076"/>
          <ac:picMkLst>
            <pc:docMk/>
            <pc:sldMk cId="2370261354" sldId="2066"/>
            <ac:picMk id="2" creationId="{92BBAAB3-8CFD-D407-61B9-8DDABAAF7D08}"/>
          </ac:picMkLst>
        </pc:picChg>
      </pc:sldChg>
      <pc:sldChg chg="addSp modSp new del mod modAnim">
        <pc:chgData name="Merkin, Mary T." userId="5f19615f-956a-4387-883c-04c7e6b5fba4" providerId="ADAL" clId="{8AC7DDFA-22C2-46FE-BFDE-EAE46240DF3E}" dt="2022-05-18T18:24:03.031" v="11134" actId="2696"/>
        <pc:sldMkLst>
          <pc:docMk/>
          <pc:sldMk cId="2398210885" sldId="2067"/>
        </pc:sldMkLst>
        <pc:spChg chg="add mod">
          <ac:chgData name="Merkin, Mary T." userId="5f19615f-956a-4387-883c-04c7e6b5fba4" providerId="ADAL" clId="{8AC7DDFA-22C2-46FE-BFDE-EAE46240DF3E}" dt="2022-05-17T21:04:06.965" v="9989" actId="255"/>
          <ac:spMkLst>
            <pc:docMk/>
            <pc:sldMk cId="2398210885" sldId="2067"/>
            <ac:spMk id="3" creationId="{CC68AD67-F7A1-EE51-304C-3ECA0D52E7B5}"/>
          </ac:spMkLst>
        </pc:spChg>
        <pc:picChg chg="add mod">
          <ac:chgData name="Merkin, Mary T." userId="5f19615f-956a-4387-883c-04c7e6b5fba4" providerId="ADAL" clId="{8AC7DDFA-22C2-46FE-BFDE-EAE46240DF3E}" dt="2022-05-17T13:06:39.027" v="8120" actId="1076"/>
          <ac:picMkLst>
            <pc:docMk/>
            <pc:sldMk cId="2398210885" sldId="2067"/>
            <ac:picMk id="2" creationId="{FED17BB0-3E1B-4E61-2CEF-5E0AF716A78C}"/>
          </ac:picMkLst>
        </pc:picChg>
      </pc:sldChg>
      <pc:sldChg chg="new del">
        <pc:chgData name="Merkin, Mary T." userId="5f19615f-956a-4387-883c-04c7e6b5fba4" providerId="ADAL" clId="{8AC7DDFA-22C2-46FE-BFDE-EAE46240DF3E}" dt="2022-05-17T13:05:18.531" v="8110" actId="2696"/>
        <pc:sldMkLst>
          <pc:docMk/>
          <pc:sldMk cId="4235156160" sldId="2067"/>
        </pc:sldMkLst>
      </pc:sldChg>
      <pc:sldChg chg="new add del">
        <pc:chgData name="Merkin, Mary T." userId="5f19615f-956a-4387-883c-04c7e6b5fba4" providerId="ADAL" clId="{8AC7DDFA-22C2-46FE-BFDE-EAE46240DF3E}" dt="2022-05-17T13:04:35.036" v="8105" actId="680"/>
        <pc:sldMkLst>
          <pc:docMk/>
          <pc:sldMk cId="4252793478" sldId="2067"/>
        </pc:sldMkLst>
      </pc:sldChg>
      <pc:sldChg chg="addSp delSp modSp new mod ord modNotesTx">
        <pc:chgData name="Merkin, Mary T." userId="5f19615f-956a-4387-883c-04c7e6b5fba4" providerId="ADAL" clId="{8AC7DDFA-22C2-46FE-BFDE-EAE46240DF3E}" dt="2022-05-17T15:06:43.382" v="9247" actId="14100"/>
        <pc:sldMkLst>
          <pc:docMk/>
          <pc:sldMk cId="2281882264" sldId="2068"/>
        </pc:sldMkLst>
        <pc:spChg chg="del mod">
          <ac:chgData name="Merkin, Mary T." userId="5f19615f-956a-4387-883c-04c7e6b5fba4" providerId="ADAL" clId="{8AC7DDFA-22C2-46FE-BFDE-EAE46240DF3E}" dt="2022-05-17T14:58:35.118" v="9191" actId="21"/>
          <ac:spMkLst>
            <pc:docMk/>
            <pc:sldMk cId="2281882264" sldId="2068"/>
            <ac:spMk id="2" creationId="{95E94B6B-E934-46DB-59E2-1C7067EAD0F1}"/>
          </ac:spMkLst>
        </pc:spChg>
        <pc:spChg chg="del">
          <ac:chgData name="Merkin, Mary T." userId="5f19615f-956a-4387-883c-04c7e6b5fba4" providerId="ADAL" clId="{8AC7DDFA-22C2-46FE-BFDE-EAE46240DF3E}" dt="2022-05-17T14:58:25.999" v="9189"/>
          <ac:spMkLst>
            <pc:docMk/>
            <pc:sldMk cId="2281882264" sldId="2068"/>
            <ac:spMk id="3" creationId="{1F3445EA-29E8-D441-1AA2-646FD71BA851}"/>
          </ac:spMkLst>
        </pc:spChg>
        <pc:spChg chg="add del mod">
          <ac:chgData name="Merkin, Mary T." userId="5f19615f-956a-4387-883c-04c7e6b5fba4" providerId="ADAL" clId="{8AC7DDFA-22C2-46FE-BFDE-EAE46240DF3E}" dt="2022-05-17T14:58:48.696" v="9195" actId="21"/>
          <ac:spMkLst>
            <pc:docMk/>
            <pc:sldMk cId="2281882264" sldId="2068"/>
            <ac:spMk id="6" creationId="{65324C4C-E3FF-2943-6D3B-FF2FCD9F4299}"/>
          </ac:spMkLst>
        </pc:spChg>
        <pc:spChg chg="add del mod">
          <ac:chgData name="Merkin, Mary T." userId="5f19615f-956a-4387-883c-04c7e6b5fba4" providerId="ADAL" clId="{8AC7DDFA-22C2-46FE-BFDE-EAE46240DF3E}" dt="2022-05-17T15:03:33.139" v="9204" actId="931"/>
          <ac:spMkLst>
            <pc:docMk/>
            <pc:sldMk cId="2281882264" sldId="2068"/>
            <ac:spMk id="8" creationId="{99A2E662-F673-A559-23CB-8E7CA739EAE3}"/>
          </ac:spMkLst>
        </pc:spChg>
        <pc:graphicFrameChg chg="add mod">
          <ac:chgData name="Merkin, Mary T." userId="5f19615f-956a-4387-883c-04c7e6b5fba4" providerId="ADAL" clId="{8AC7DDFA-22C2-46FE-BFDE-EAE46240DF3E}" dt="2022-05-17T15:06:43.382" v="9247" actId="14100"/>
          <ac:graphicFrameMkLst>
            <pc:docMk/>
            <pc:sldMk cId="2281882264" sldId="2068"/>
            <ac:graphicFrameMk id="12" creationId="{E9A87E6C-A67D-54BD-B203-CA6C2B639234}"/>
          </ac:graphicFrameMkLst>
        </pc:graphicFrameChg>
        <pc:picChg chg="add del mod">
          <ac:chgData name="Merkin, Mary T." userId="5f19615f-956a-4387-883c-04c7e6b5fba4" providerId="ADAL" clId="{8AC7DDFA-22C2-46FE-BFDE-EAE46240DF3E}" dt="2022-05-17T14:59:17.387" v="9202" actId="21"/>
          <ac:picMkLst>
            <pc:docMk/>
            <pc:sldMk cId="2281882264" sldId="2068"/>
            <ac:picMk id="4" creationId="{268A0140-0569-4880-5C62-17988E50CC83}"/>
          </ac:picMkLst>
        </pc:picChg>
        <pc:picChg chg="add del">
          <ac:chgData name="Merkin, Mary T." userId="5f19615f-956a-4387-883c-04c7e6b5fba4" providerId="ADAL" clId="{8AC7DDFA-22C2-46FE-BFDE-EAE46240DF3E}" dt="2022-05-17T15:04:12.272" v="9206" actId="21"/>
          <ac:picMkLst>
            <pc:docMk/>
            <pc:sldMk cId="2281882264" sldId="2068"/>
            <ac:picMk id="9" creationId="{FE52A05C-0D19-11D5-6F94-0191735F3A3D}"/>
          </ac:picMkLst>
        </pc:picChg>
        <pc:picChg chg="add mod">
          <ac:chgData name="Merkin, Mary T." userId="5f19615f-956a-4387-883c-04c7e6b5fba4" providerId="ADAL" clId="{8AC7DDFA-22C2-46FE-BFDE-EAE46240DF3E}" dt="2022-05-17T15:03:33.139" v="9204" actId="931"/>
          <ac:picMkLst>
            <pc:docMk/>
            <pc:sldMk cId="2281882264" sldId="2068"/>
            <ac:picMk id="11" creationId="{C824CDB2-10AA-3F7D-C428-A64405ED6A06}"/>
          </ac:picMkLst>
        </pc:picChg>
      </pc:sldChg>
      <pc:sldChg chg="addSp delSp modSp add del mod">
        <pc:chgData name="Merkin, Mary T." userId="5f19615f-956a-4387-883c-04c7e6b5fba4" providerId="ADAL" clId="{8AC7DDFA-22C2-46FE-BFDE-EAE46240DF3E}" dt="2022-05-18T16:07:57.865" v="10318" actId="47"/>
        <pc:sldMkLst>
          <pc:docMk/>
          <pc:sldMk cId="3341791008" sldId="2069"/>
        </pc:sldMkLst>
        <pc:spChg chg="mod">
          <ac:chgData name="Merkin, Mary T." userId="5f19615f-956a-4387-883c-04c7e6b5fba4" providerId="ADAL" clId="{8AC7DDFA-22C2-46FE-BFDE-EAE46240DF3E}" dt="2022-05-17T13:19:27.032" v="8170" actId="27636"/>
          <ac:spMkLst>
            <pc:docMk/>
            <pc:sldMk cId="3341791008" sldId="2069"/>
            <ac:spMk id="5" creationId="{80E213BC-5FD0-439E-B087-75DB9275BDB2}"/>
          </ac:spMkLst>
        </pc:spChg>
        <pc:picChg chg="add del mod">
          <ac:chgData name="Merkin, Mary T." userId="5f19615f-956a-4387-883c-04c7e6b5fba4" providerId="ADAL" clId="{8AC7DDFA-22C2-46FE-BFDE-EAE46240DF3E}" dt="2022-05-17T13:21:06.524" v="8179" actId="21"/>
          <ac:picMkLst>
            <pc:docMk/>
            <pc:sldMk cId="3341791008" sldId="2069"/>
            <ac:picMk id="3" creationId="{8E03423A-5312-4DE8-35A4-EE66F2D7FD71}"/>
          </ac:picMkLst>
        </pc:picChg>
        <pc:picChg chg="add mod">
          <ac:chgData name="Merkin, Mary T." userId="5f19615f-956a-4387-883c-04c7e6b5fba4" providerId="ADAL" clId="{8AC7DDFA-22C2-46FE-BFDE-EAE46240DF3E}" dt="2022-05-17T13:21:25.427" v="8185" actId="14100"/>
          <ac:picMkLst>
            <pc:docMk/>
            <pc:sldMk cId="3341791008" sldId="2069"/>
            <ac:picMk id="7" creationId="{8C3E1C7B-B8BA-90B9-DF45-93620F518391}"/>
          </ac:picMkLst>
        </pc:picChg>
      </pc:sldChg>
      <pc:sldChg chg="addSp delSp modSp add del mod">
        <pc:chgData name="Merkin, Mary T." userId="5f19615f-956a-4387-883c-04c7e6b5fba4" providerId="ADAL" clId="{8AC7DDFA-22C2-46FE-BFDE-EAE46240DF3E}" dt="2022-05-18T16:07:56.032" v="10317" actId="47"/>
        <pc:sldMkLst>
          <pc:docMk/>
          <pc:sldMk cId="2566491548" sldId="2070"/>
        </pc:sldMkLst>
        <pc:spChg chg="add del mod">
          <ac:chgData name="Merkin, Mary T." userId="5f19615f-956a-4387-883c-04c7e6b5fba4" providerId="ADAL" clId="{8AC7DDFA-22C2-46FE-BFDE-EAE46240DF3E}" dt="2022-05-17T13:17:39.056" v="8163" actId="931"/>
          <ac:spMkLst>
            <pc:docMk/>
            <pc:sldMk cId="2566491548" sldId="2070"/>
            <ac:spMk id="3" creationId="{6276EE05-B7C9-BA54-9E1E-43A6CF7D866A}"/>
          </ac:spMkLst>
        </pc:spChg>
        <pc:spChg chg="del">
          <ac:chgData name="Merkin, Mary T." userId="5f19615f-956a-4387-883c-04c7e6b5fba4" providerId="ADAL" clId="{8AC7DDFA-22C2-46FE-BFDE-EAE46240DF3E}" dt="2022-05-17T13:14:24.769" v="8159" actId="21"/>
          <ac:spMkLst>
            <pc:docMk/>
            <pc:sldMk cId="2566491548" sldId="2070"/>
            <ac:spMk id="5" creationId="{80E213BC-5FD0-439E-B087-75DB9275BDB2}"/>
          </ac:spMkLst>
        </pc:spChg>
        <pc:spChg chg="add del mod">
          <ac:chgData name="Merkin, Mary T." userId="5f19615f-956a-4387-883c-04c7e6b5fba4" providerId="ADAL" clId="{8AC7DDFA-22C2-46FE-BFDE-EAE46240DF3E}" dt="2022-05-17T13:22:46.950" v="8187" actId="931"/>
          <ac:spMkLst>
            <pc:docMk/>
            <pc:sldMk cId="2566491548" sldId="2070"/>
            <ac:spMk id="9" creationId="{13B90087-44BA-08C3-72F3-E9A78C080C0F}"/>
          </ac:spMkLst>
        </pc:spChg>
        <pc:spChg chg="add del mod">
          <ac:chgData name="Merkin, Mary T." userId="5f19615f-956a-4387-883c-04c7e6b5fba4" providerId="ADAL" clId="{8AC7DDFA-22C2-46FE-BFDE-EAE46240DF3E}" dt="2022-05-17T13:23:04.581" v="8194" actId="931"/>
          <ac:spMkLst>
            <pc:docMk/>
            <pc:sldMk cId="2566491548" sldId="2070"/>
            <ac:spMk id="13" creationId="{8306AE53-0830-9BEE-E17F-557AB7E0C7CA}"/>
          </ac:spMkLst>
        </pc:spChg>
        <pc:picChg chg="add del mod">
          <ac:chgData name="Merkin, Mary T." userId="5f19615f-956a-4387-883c-04c7e6b5fba4" providerId="ADAL" clId="{8AC7DDFA-22C2-46FE-BFDE-EAE46240DF3E}" dt="2022-05-17T13:22:33.008" v="8186" actId="21"/>
          <ac:picMkLst>
            <pc:docMk/>
            <pc:sldMk cId="2566491548" sldId="2070"/>
            <ac:picMk id="7" creationId="{FD912211-1FF9-EE5E-B5C1-7CC674C24065}"/>
          </ac:picMkLst>
        </pc:picChg>
        <pc:picChg chg="add del mod">
          <ac:chgData name="Merkin, Mary T." userId="5f19615f-956a-4387-883c-04c7e6b5fba4" providerId="ADAL" clId="{8AC7DDFA-22C2-46FE-BFDE-EAE46240DF3E}" dt="2022-05-17T13:22:57.597" v="8193" actId="21"/>
          <ac:picMkLst>
            <pc:docMk/>
            <pc:sldMk cId="2566491548" sldId="2070"/>
            <ac:picMk id="11" creationId="{7E009DFB-458A-595E-D502-FCC95FA1B9AC}"/>
          </ac:picMkLst>
        </pc:picChg>
        <pc:picChg chg="add mod">
          <ac:chgData name="Merkin, Mary T." userId="5f19615f-956a-4387-883c-04c7e6b5fba4" providerId="ADAL" clId="{8AC7DDFA-22C2-46FE-BFDE-EAE46240DF3E}" dt="2022-05-17T13:23:14.123" v="8200" actId="1076"/>
          <ac:picMkLst>
            <pc:docMk/>
            <pc:sldMk cId="2566491548" sldId="2070"/>
            <ac:picMk id="15" creationId="{9D3CEB0B-B2FF-DE32-9785-7D77F03E5D5F}"/>
          </ac:picMkLst>
        </pc:picChg>
      </pc:sldChg>
      <pc:sldChg chg="addSp modSp add del mod">
        <pc:chgData name="Merkin, Mary T." userId="5f19615f-956a-4387-883c-04c7e6b5fba4" providerId="ADAL" clId="{8AC7DDFA-22C2-46FE-BFDE-EAE46240DF3E}" dt="2022-05-18T16:08:00.241" v="10319" actId="47"/>
        <pc:sldMkLst>
          <pc:docMk/>
          <pc:sldMk cId="2554386774" sldId="2071"/>
        </pc:sldMkLst>
        <pc:picChg chg="add mod">
          <ac:chgData name="Merkin, Mary T." userId="5f19615f-956a-4387-883c-04c7e6b5fba4" providerId="ADAL" clId="{8AC7DDFA-22C2-46FE-BFDE-EAE46240DF3E}" dt="2022-05-17T13:28:13.099" v="8208" actId="1076"/>
          <ac:picMkLst>
            <pc:docMk/>
            <pc:sldMk cId="2554386774" sldId="2071"/>
            <ac:picMk id="3" creationId="{0D265974-09F4-0BA5-4318-0AF6B150C21D}"/>
          </ac:picMkLst>
        </pc:picChg>
      </pc:sldChg>
      <pc:sldChg chg="addSp delSp modSp add del mod">
        <pc:chgData name="Merkin, Mary T." userId="5f19615f-956a-4387-883c-04c7e6b5fba4" providerId="ADAL" clId="{8AC7DDFA-22C2-46FE-BFDE-EAE46240DF3E}" dt="2022-05-18T16:08:03.307" v="10320" actId="47"/>
        <pc:sldMkLst>
          <pc:docMk/>
          <pc:sldMk cId="3784461460" sldId="2072"/>
        </pc:sldMkLst>
        <pc:spChg chg="add del mod">
          <ac:chgData name="Merkin, Mary T." userId="5f19615f-956a-4387-883c-04c7e6b5fba4" providerId="ADAL" clId="{8AC7DDFA-22C2-46FE-BFDE-EAE46240DF3E}" dt="2022-05-17T13:35:42.394" v="8424" actId="21"/>
          <ac:spMkLst>
            <pc:docMk/>
            <pc:sldMk cId="3784461460" sldId="2072"/>
            <ac:spMk id="2" creationId="{FB214D0E-F58D-0FBE-9C76-DE49DFBF06A9}"/>
          </ac:spMkLst>
        </pc:spChg>
        <pc:spChg chg="del mod">
          <ac:chgData name="Merkin, Mary T." userId="5f19615f-956a-4387-883c-04c7e6b5fba4" providerId="ADAL" clId="{8AC7DDFA-22C2-46FE-BFDE-EAE46240DF3E}" dt="2022-05-17T13:45:39" v="8634" actId="21"/>
          <ac:spMkLst>
            <pc:docMk/>
            <pc:sldMk cId="3784461460" sldId="2072"/>
            <ac:spMk id="5" creationId="{80E213BC-5FD0-439E-B087-75DB9275BDB2}"/>
          </ac:spMkLst>
        </pc:spChg>
        <pc:spChg chg="add mod">
          <ac:chgData name="Merkin, Mary T." userId="5f19615f-956a-4387-883c-04c7e6b5fba4" providerId="ADAL" clId="{8AC7DDFA-22C2-46FE-BFDE-EAE46240DF3E}" dt="2022-05-17T13:52:28.906" v="8728" actId="14100"/>
          <ac:spMkLst>
            <pc:docMk/>
            <pc:sldMk cId="3784461460" sldId="2072"/>
            <ac:spMk id="6" creationId="{922DCCBD-0AAE-E411-03CD-8B873EB58409}"/>
          </ac:spMkLst>
        </pc:spChg>
        <pc:spChg chg="add mod">
          <ac:chgData name="Merkin, Mary T." userId="5f19615f-956a-4387-883c-04c7e6b5fba4" providerId="ADAL" clId="{8AC7DDFA-22C2-46FE-BFDE-EAE46240DF3E}" dt="2022-05-17T13:55:11.105" v="8761" actId="20577"/>
          <ac:spMkLst>
            <pc:docMk/>
            <pc:sldMk cId="3784461460" sldId="2072"/>
            <ac:spMk id="7" creationId="{2E5FDF36-8148-1C01-4870-5815A36982EF}"/>
          </ac:spMkLst>
        </pc:spChg>
      </pc:sldChg>
      <pc:sldChg chg="addSp modSp add del mod ord">
        <pc:chgData name="Merkin, Mary T." userId="5f19615f-956a-4387-883c-04c7e6b5fba4" providerId="ADAL" clId="{8AC7DDFA-22C2-46FE-BFDE-EAE46240DF3E}" dt="2022-05-18T16:07:53.719" v="10316" actId="47"/>
        <pc:sldMkLst>
          <pc:docMk/>
          <pc:sldMk cId="490462381" sldId="2073"/>
        </pc:sldMkLst>
        <pc:spChg chg="add mod">
          <ac:chgData name="Merkin, Mary T." userId="5f19615f-956a-4387-883c-04c7e6b5fba4" providerId="ADAL" clId="{8AC7DDFA-22C2-46FE-BFDE-EAE46240DF3E}" dt="2022-05-17T16:05:34.618" v="9427" actId="20577"/>
          <ac:spMkLst>
            <pc:docMk/>
            <pc:sldMk cId="490462381" sldId="2073"/>
            <ac:spMk id="6" creationId="{5B4706F0-0C58-7AFE-8DAF-6218812CE430}"/>
          </ac:spMkLst>
        </pc:spChg>
      </pc:sldChg>
      <pc:sldChg chg="addSp delSp modSp add del mod">
        <pc:chgData name="Merkin, Mary T." userId="5f19615f-956a-4387-883c-04c7e6b5fba4" providerId="ADAL" clId="{8AC7DDFA-22C2-46FE-BFDE-EAE46240DF3E}" dt="2022-05-19T13:50:34.548" v="11218" actId="2696"/>
        <pc:sldMkLst>
          <pc:docMk/>
          <pc:sldMk cId="3795138765" sldId="2074"/>
        </pc:sldMkLst>
        <pc:graphicFrameChg chg="add del mod">
          <ac:chgData name="Merkin, Mary T." userId="5f19615f-956a-4387-883c-04c7e6b5fba4" providerId="ADAL" clId="{8AC7DDFA-22C2-46FE-BFDE-EAE46240DF3E}" dt="2022-05-17T15:04:17.406" v="9207" actId="21"/>
          <ac:graphicFrameMkLst>
            <pc:docMk/>
            <pc:sldMk cId="3795138765" sldId="2074"/>
            <ac:graphicFrameMk id="4" creationId="{B14CAE52-39CC-208B-0350-8FD3BE5A6F61}"/>
          </ac:graphicFrameMkLst>
        </pc:graphicFrameChg>
      </pc:sldChg>
      <pc:sldChg chg="addSp modSp mod modNotesTx">
        <pc:chgData name="Merkin, Mary T." userId="5f19615f-956a-4387-883c-04c7e6b5fba4" providerId="ADAL" clId="{8AC7DDFA-22C2-46FE-BFDE-EAE46240DF3E}" dt="2022-05-19T16:57:35.291" v="12424"/>
        <pc:sldMkLst>
          <pc:docMk/>
          <pc:sldMk cId="161889427" sldId="2075"/>
        </pc:sldMkLst>
        <pc:spChg chg="mod">
          <ac:chgData name="Merkin, Mary T." userId="5f19615f-956a-4387-883c-04c7e6b5fba4" providerId="ADAL" clId="{8AC7DDFA-22C2-46FE-BFDE-EAE46240DF3E}" dt="2022-05-18T16:19:56.552" v="10566" actId="20577"/>
          <ac:spMkLst>
            <pc:docMk/>
            <pc:sldMk cId="161889427" sldId="2075"/>
            <ac:spMk id="2" creationId="{52F43BD2-3CEC-447C-8F4A-1FF2CE083A71}"/>
          </ac:spMkLst>
        </pc:spChg>
        <pc:spChg chg="add mod">
          <ac:chgData name="Merkin, Mary T." userId="5f19615f-956a-4387-883c-04c7e6b5fba4" providerId="ADAL" clId="{8AC7DDFA-22C2-46FE-BFDE-EAE46240DF3E}" dt="2022-05-19T16:57:35.291" v="12424"/>
          <ac:spMkLst>
            <pc:docMk/>
            <pc:sldMk cId="161889427" sldId="2075"/>
            <ac:spMk id="3" creationId="{7988B76D-C86F-A9D3-5733-7EF5373DEEAF}"/>
          </ac:spMkLst>
        </pc:spChg>
      </pc:sldChg>
      <pc:sldChg chg="addSp delSp modSp mod ord modNotesTx">
        <pc:chgData name="Merkin, Mary T." userId="5f19615f-956a-4387-883c-04c7e6b5fba4" providerId="ADAL" clId="{8AC7DDFA-22C2-46FE-BFDE-EAE46240DF3E}" dt="2022-05-19T14:21:17.118" v="11645" actId="20577"/>
        <pc:sldMkLst>
          <pc:docMk/>
          <pc:sldMk cId="162295419" sldId="2076"/>
        </pc:sldMkLst>
        <pc:spChg chg="mod">
          <ac:chgData name="Merkin, Mary T." userId="5f19615f-956a-4387-883c-04c7e6b5fba4" providerId="ADAL" clId="{8AC7DDFA-22C2-46FE-BFDE-EAE46240DF3E}" dt="2022-05-19T14:02:16.893" v="11479" actId="20577"/>
          <ac:spMkLst>
            <pc:docMk/>
            <pc:sldMk cId="162295419" sldId="2076"/>
            <ac:spMk id="2" creationId="{4B1AA2B2-F07F-4D35-8698-0E072E8FCA52}"/>
          </ac:spMkLst>
        </pc:spChg>
        <pc:spChg chg="add mod">
          <ac:chgData name="Merkin, Mary T." userId="5f19615f-956a-4387-883c-04c7e6b5fba4" providerId="ADAL" clId="{8AC7DDFA-22C2-46FE-BFDE-EAE46240DF3E}" dt="2022-05-19T14:05:18.859" v="11549" actId="14100"/>
          <ac:spMkLst>
            <pc:docMk/>
            <pc:sldMk cId="162295419" sldId="2076"/>
            <ac:spMk id="4" creationId="{CEE0635E-F4BD-89C5-700B-4483724DABD1}"/>
          </ac:spMkLst>
        </pc:spChg>
        <pc:spChg chg="del">
          <ac:chgData name="Merkin, Mary T." userId="5f19615f-956a-4387-883c-04c7e6b5fba4" providerId="ADAL" clId="{8AC7DDFA-22C2-46FE-BFDE-EAE46240DF3E}" dt="2022-05-19T14:02:22.072" v="11480" actId="21"/>
          <ac:spMkLst>
            <pc:docMk/>
            <pc:sldMk cId="162295419" sldId="2076"/>
            <ac:spMk id="5" creationId="{484832E2-C028-40CB-A185-F595516BC4C5}"/>
          </ac:spMkLst>
        </pc:spChg>
      </pc:sldChg>
      <pc:sldChg chg="modSp mod modNotesTx">
        <pc:chgData name="Merkin, Mary T." userId="5f19615f-956a-4387-883c-04c7e6b5fba4" providerId="ADAL" clId="{8AC7DDFA-22C2-46FE-BFDE-EAE46240DF3E}" dt="2022-05-18T18:49:44.063" v="11200" actId="113"/>
        <pc:sldMkLst>
          <pc:docMk/>
          <pc:sldMk cId="166037845" sldId="2077"/>
        </pc:sldMkLst>
        <pc:spChg chg="mod">
          <ac:chgData name="Merkin, Mary T." userId="5f19615f-956a-4387-883c-04c7e6b5fba4" providerId="ADAL" clId="{8AC7DDFA-22C2-46FE-BFDE-EAE46240DF3E}" dt="2022-05-18T18:49:44.063" v="11200" actId="113"/>
          <ac:spMkLst>
            <pc:docMk/>
            <pc:sldMk cId="166037845" sldId="2077"/>
            <ac:spMk id="2" creationId="{4B1AA2B2-F07F-4D35-8698-0E072E8FCA52}"/>
          </ac:spMkLst>
        </pc:spChg>
        <pc:spChg chg="mod">
          <ac:chgData name="Merkin, Mary T." userId="5f19615f-956a-4387-883c-04c7e6b5fba4" providerId="ADAL" clId="{8AC7DDFA-22C2-46FE-BFDE-EAE46240DF3E}" dt="2022-05-17T15:40:52.754" v="9301" actId="20577"/>
          <ac:spMkLst>
            <pc:docMk/>
            <pc:sldMk cId="166037845" sldId="2077"/>
            <ac:spMk id="5" creationId="{484832E2-C028-40CB-A185-F595516BC4C5}"/>
          </ac:spMkLst>
        </pc:spChg>
      </pc:sldChg>
      <pc:sldChg chg="modSp mod modNotesTx">
        <pc:chgData name="Merkin, Mary T." userId="5f19615f-956a-4387-883c-04c7e6b5fba4" providerId="ADAL" clId="{8AC7DDFA-22C2-46FE-BFDE-EAE46240DF3E}" dt="2022-05-18T18:50:06.995" v="11212" actId="20577"/>
        <pc:sldMkLst>
          <pc:docMk/>
          <pc:sldMk cId="1160750906" sldId="2078"/>
        </pc:sldMkLst>
        <pc:spChg chg="mod">
          <ac:chgData name="Merkin, Mary T." userId="5f19615f-956a-4387-883c-04c7e6b5fba4" providerId="ADAL" clId="{8AC7DDFA-22C2-46FE-BFDE-EAE46240DF3E}" dt="2022-05-18T18:50:06.995" v="11212" actId="20577"/>
          <ac:spMkLst>
            <pc:docMk/>
            <pc:sldMk cId="1160750906" sldId="2078"/>
            <ac:spMk id="2" creationId="{4B1AA2B2-F07F-4D35-8698-0E072E8FCA52}"/>
          </ac:spMkLst>
        </pc:spChg>
        <pc:spChg chg="mod">
          <ac:chgData name="Merkin, Mary T." userId="5f19615f-956a-4387-883c-04c7e6b5fba4" providerId="ADAL" clId="{8AC7DDFA-22C2-46FE-BFDE-EAE46240DF3E}" dt="2022-05-17T15:44:33.464" v="9415" actId="5793"/>
          <ac:spMkLst>
            <pc:docMk/>
            <pc:sldMk cId="1160750906" sldId="2078"/>
            <ac:spMk id="5" creationId="{484832E2-C028-40CB-A185-F595516BC4C5}"/>
          </ac:spMkLst>
        </pc:spChg>
      </pc:sldChg>
      <pc:sldChg chg="modSp mod modNotesTx">
        <pc:chgData name="Merkin, Mary T." userId="5f19615f-956a-4387-883c-04c7e6b5fba4" providerId="ADAL" clId="{8AC7DDFA-22C2-46FE-BFDE-EAE46240DF3E}" dt="2022-05-18T18:50:27.615" v="11215" actId="255"/>
        <pc:sldMkLst>
          <pc:docMk/>
          <pc:sldMk cId="2369209542" sldId="2079"/>
        </pc:sldMkLst>
        <pc:spChg chg="mod">
          <ac:chgData name="Merkin, Mary T." userId="5f19615f-956a-4387-883c-04c7e6b5fba4" providerId="ADAL" clId="{8AC7DDFA-22C2-46FE-BFDE-EAE46240DF3E}" dt="2022-05-18T18:50:27.615" v="11215" actId="255"/>
          <ac:spMkLst>
            <pc:docMk/>
            <pc:sldMk cId="2369209542" sldId="2079"/>
            <ac:spMk id="2" creationId="{4B1AA2B2-F07F-4D35-8698-0E072E8FCA52}"/>
          </ac:spMkLst>
        </pc:spChg>
        <pc:spChg chg="mod">
          <ac:chgData name="Merkin, Mary T." userId="5f19615f-956a-4387-883c-04c7e6b5fba4" providerId="ADAL" clId="{8AC7DDFA-22C2-46FE-BFDE-EAE46240DF3E}" dt="2022-05-17T17:40:17.265" v="9849" actId="20577"/>
          <ac:spMkLst>
            <pc:docMk/>
            <pc:sldMk cId="2369209542" sldId="2079"/>
            <ac:spMk id="5" creationId="{484832E2-C028-40CB-A185-F595516BC4C5}"/>
          </ac:spMkLst>
        </pc:spChg>
      </pc:sldChg>
      <pc:sldChg chg="modSp add mod ord modNotesTx">
        <pc:chgData name="Merkin, Mary T." userId="5f19615f-956a-4387-883c-04c7e6b5fba4" providerId="ADAL" clId="{8AC7DDFA-22C2-46FE-BFDE-EAE46240DF3E}" dt="2022-05-19T17:46:58.745" v="12845" actId="6549"/>
        <pc:sldMkLst>
          <pc:docMk/>
          <pc:sldMk cId="343551805" sldId="2080"/>
        </pc:sldMkLst>
        <pc:graphicFrameChg chg="modGraphic">
          <ac:chgData name="Merkin, Mary T." userId="5f19615f-956a-4387-883c-04c7e6b5fba4" providerId="ADAL" clId="{8AC7DDFA-22C2-46FE-BFDE-EAE46240DF3E}" dt="2022-05-17T17:15:33.161" v="9540" actId="6549"/>
          <ac:graphicFrameMkLst>
            <pc:docMk/>
            <pc:sldMk cId="343551805" sldId="2080"/>
            <ac:graphicFrameMk id="5" creationId="{00000000-0000-0000-0000-000000000000}"/>
          </ac:graphicFrameMkLst>
        </pc:graphicFrameChg>
      </pc:sldChg>
      <pc:sldChg chg="add del ord">
        <pc:chgData name="Merkin, Mary T." userId="5f19615f-956a-4387-883c-04c7e6b5fba4" providerId="ADAL" clId="{8AC7DDFA-22C2-46FE-BFDE-EAE46240DF3E}" dt="2022-05-17T16:07:35.219" v="9431" actId="2696"/>
        <pc:sldMkLst>
          <pc:docMk/>
          <pc:sldMk cId="510220907" sldId="2080"/>
        </pc:sldMkLst>
      </pc:sldChg>
      <pc:sldChg chg="add del">
        <pc:chgData name="Merkin, Mary T." userId="5f19615f-956a-4387-883c-04c7e6b5fba4" providerId="ADAL" clId="{8AC7DDFA-22C2-46FE-BFDE-EAE46240DF3E}" dt="2022-05-17T16:05:07.814" v="9420" actId="47"/>
        <pc:sldMkLst>
          <pc:docMk/>
          <pc:sldMk cId="1143989904" sldId="2080"/>
        </pc:sldMkLst>
      </pc:sldChg>
      <pc:sldChg chg="modSp add mod">
        <pc:chgData name="Merkin, Mary T." userId="5f19615f-956a-4387-883c-04c7e6b5fba4" providerId="ADAL" clId="{8AC7DDFA-22C2-46FE-BFDE-EAE46240DF3E}" dt="2022-05-18T16:17:54.794" v="10459" actId="20577"/>
        <pc:sldMkLst>
          <pc:docMk/>
          <pc:sldMk cId="3286182057" sldId="2081"/>
        </pc:sldMkLst>
        <pc:spChg chg="mod">
          <ac:chgData name="Merkin, Mary T." userId="5f19615f-956a-4387-883c-04c7e6b5fba4" providerId="ADAL" clId="{8AC7DDFA-22C2-46FE-BFDE-EAE46240DF3E}" dt="2022-05-18T16:17:54.794" v="10459" actId="20577"/>
          <ac:spMkLst>
            <pc:docMk/>
            <pc:sldMk cId="3286182057" sldId="2081"/>
            <ac:spMk id="4" creationId="{AC3AC428-BE96-43F8-83AA-81C2947F65A9}"/>
          </ac:spMkLst>
        </pc:spChg>
      </pc:sldChg>
      <pc:sldChg chg="add del">
        <pc:chgData name="Merkin, Mary T." userId="5f19615f-956a-4387-883c-04c7e6b5fba4" providerId="ADAL" clId="{8AC7DDFA-22C2-46FE-BFDE-EAE46240DF3E}" dt="2022-05-18T16:08:05.783" v="10321" actId="47"/>
        <pc:sldMkLst>
          <pc:docMk/>
          <pc:sldMk cId="110189526" sldId="2082"/>
        </pc:sldMkLst>
      </pc:sldChg>
      <pc:sldChg chg="addSp delSp modSp new mod ord">
        <pc:chgData name="Merkin, Mary T." userId="5f19615f-956a-4387-883c-04c7e6b5fba4" providerId="ADAL" clId="{8AC7DDFA-22C2-46FE-BFDE-EAE46240DF3E}" dt="2022-05-19T17:37:57.104" v="12785" actId="1076"/>
        <pc:sldMkLst>
          <pc:docMk/>
          <pc:sldMk cId="798282070" sldId="2083"/>
        </pc:sldMkLst>
        <pc:spChg chg="del mod">
          <ac:chgData name="Merkin, Mary T." userId="5f19615f-956a-4387-883c-04c7e6b5fba4" providerId="ADAL" clId="{8AC7DDFA-22C2-46FE-BFDE-EAE46240DF3E}" dt="2022-05-19T17:04:42.653" v="12442" actId="21"/>
          <ac:spMkLst>
            <pc:docMk/>
            <pc:sldMk cId="798282070" sldId="2083"/>
            <ac:spMk id="2" creationId="{BFD8757A-3386-E6BB-133D-3CC6737030DB}"/>
          </ac:spMkLst>
        </pc:spChg>
        <pc:spChg chg="mod">
          <ac:chgData name="Merkin, Mary T." userId="5f19615f-956a-4387-883c-04c7e6b5fba4" providerId="ADAL" clId="{8AC7DDFA-22C2-46FE-BFDE-EAE46240DF3E}" dt="2022-05-18T16:22:53.094" v="10692" actId="20577"/>
          <ac:spMkLst>
            <pc:docMk/>
            <pc:sldMk cId="798282070" sldId="2083"/>
            <ac:spMk id="3" creationId="{1C5586B6-BCD8-C657-EDF6-2A46AAC7B8AA}"/>
          </ac:spMkLst>
        </pc:spChg>
        <pc:spChg chg="add mod">
          <ac:chgData name="Merkin, Mary T." userId="5f19615f-956a-4387-883c-04c7e6b5fba4" providerId="ADAL" clId="{8AC7DDFA-22C2-46FE-BFDE-EAE46240DF3E}" dt="2022-05-19T16:53:14.688" v="12409" actId="20577"/>
          <ac:spMkLst>
            <pc:docMk/>
            <pc:sldMk cId="798282070" sldId="2083"/>
            <ac:spMk id="5" creationId="{EDDE3EC5-978D-355B-0387-259F82C74335}"/>
          </ac:spMkLst>
        </pc:spChg>
        <pc:spChg chg="add mod">
          <ac:chgData name="Merkin, Mary T." userId="5f19615f-956a-4387-883c-04c7e6b5fba4" providerId="ADAL" clId="{8AC7DDFA-22C2-46FE-BFDE-EAE46240DF3E}" dt="2022-05-19T17:37:54.931" v="12784" actId="1076"/>
          <ac:spMkLst>
            <pc:docMk/>
            <pc:sldMk cId="798282070" sldId="2083"/>
            <ac:spMk id="6" creationId="{AD56D71D-BA2C-5172-DA78-1FC841BF91C8}"/>
          </ac:spMkLst>
        </pc:spChg>
        <pc:picChg chg="add mod">
          <ac:chgData name="Merkin, Mary T." userId="5f19615f-956a-4387-883c-04c7e6b5fba4" providerId="ADAL" clId="{8AC7DDFA-22C2-46FE-BFDE-EAE46240DF3E}" dt="2022-05-19T17:37:57.104" v="12785" actId="1076"/>
          <ac:picMkLst>
            <pc:docMk/>
            <pc:sldMk cId="798282070" sldId="2083"/>
            <ac:picMk id="2" creationId="{52853955-FD63-5DE3-1A33-FF589EF65D72}"/>
          </ac:picMkLst>
        </pc:picChg>
        <pc:picChg chg="add del mod">
          <ac:chgData name="Merkin, Mary T." userId="5f19615f-956a-4387-883c-04c7e6b5fba4" providerId="ADAL" clId="{8AC7DDFA-22C2-46FE-BFDE-EAE46240DF3E}" dt="2022-05-18T16:23:29.845" v="10696" actId="21"/>
          <ac:picMkLst>
            <pc:docMk/>
            <pc:sldMk cId="798282070" sldId="2083"/>
            <ac:picMk id="4" creationId="{66184B2B-015D-C914-83FE-C0FCB71EC274}"/>
          </ac:picMkLst>
        </pc:picChg>
      </pc:sldChg>
      <pc:sldChg chg="delSp modSp add del mod">
        <pc:chgData name="Merkin, Mary T." userId="5f19615f-956a-4387-883c-04c7e6b5fba4" providerId="ADAL" clId="{8AC7DDFA-22C2-46FE-BFDE-EAE46240DF3E}" dt="2022-05-19T18:00:04.087" v="12863" actId="2696"/>
        <pc:sldMkLst>
          <pc:docMk/>
          <pc:sldMk cId="4213170327" sldId="2084"/>
        </pc:sldMkLst>
        <pc:spChg chg="mod">
          <ac:chgData name="Merkin, Mary T." userId="5f19615f-956a-4387-883c-04c7e6b5fba4" providerId="ADAL" clId="{8AC7DDFA-22C2-46FE-BFDE-EAE46240DF3E}" dt="2022-05-19T14:34:06.785" v="12242" actId="1076"/>
          <ac:spMkLst>
            <pc:docMk/>
            <pc:sldMk cId="4213170327" sldId="2084"/>
            <ac:spMk id="4" creationId="{3C875415-C187-48B4-8463-BBF490FE42A6}"/>
          </ac:spMkLst>
        </pc:spChg>
        <pc:spChg chg="del">
          <ac:chgData name="Merkin, Mary T." userId="5f19615f-956a-4387-883c-04c7e6b5fba4" providerId="ADAL" clId="{8AC7DDFA-22C2-46FE-BFDE-EAE46240DF3E}" dt="2022-05-17T17:52:25.283" v="9881" actId="21"/>
          <ac:spMkLst>
            <pc:docMk/>
            <pc:sldMk cId="4213170327" sldId="2084"/>
            <ac:spMk id="14" creationId="{B562E90A-0061-563B-1D9B-A78B5E01CFCA}"/>
          </ac:spMkLst>
        </pc:spChg>
        <pc:picChg chg="mod">
          <ac:chgData name="Merkin, Mary T." userId="5f19615f-956a-4387-883c-04c7e6b5fba4" providerId="ADAL" clId="{8AC7DDFA-22C2-46FE-BFDE-EAE46240DF3E}" dt="2022-05-19T14:33:59.283" v="12241" actId="14100"/>
          <ac:picMkLst>
            <pc:docMk/>
            <pc:sldMk cId="4213170327" sldId="2084"/>
            <ac:picMk id="3" creationId="{02D92CDF-8009-AE64-9F5A-FD381EE0057B}"/>
          </ac:picMkLst>
        </pc:picChg>
        <pc:picChg chg="del">
          <ac:chgData name="Merkin, Mary T." userId="5f19615f-956a-4387-883c-04c7e6b5fba4" providerId="ADAL" clId="{8AC7DDFA-22C2-46FE-BFDE-EAE46240DF3E}" dt="2022-05-17T17:52:07.478" v="9878" actId="21"/>
          <ac:picMkLst>
            <pc:docMk/>
            <pc:sldMk cId="4213170327" sldId="2084"/>
            <ac:picMk id="7" creationId="{74926D06-612B-D4CC-5B57-510F061E54B1}"/>
          </ac:picMkLst>
        </pc:picChg>
        <pc:picChg chg="del">
          <ac:chgData name="Merkin, Mary T." userId="5f19615f-956a-4387-883c-04c7e6b5fba4" providerId="ADAL" clId="{8AC7DDFA-22C2-46FE-BFDE-EAE46240DF3E}" dt="2022-05-17T17:52:15.816" v="9879" actId="21"/>
          <ac:picMkLst>
            <pc:docMk/>
            <pc:sldMk cId="4213170327" sldId="2084"/>
            <ac:picMk id="11" creationId="{3E37E286-0EF2-F8B0-14F0-06115D8F8A46}"/>
          </ac:picMkLst>
        </pc:picChg>
        <pc:picChg chg="del">
          <ac:chgData name="Merkin, Mary T." userId="5f19615f-956a-4387-883c-04c7e6b5fba4" providerId="ADAL" clId="{8AC7DDFA-22C2-46FE-BFDE-EAE46240DF3E}" dt="2022-05-17T17:52:18.121" v="9880" actId="21"/>
          <ac:picMkLst>
            <pc:docMk/>
            <pc:sldMk cId="4213170327" sldId="2084"/>
            <ac:picMk id="12" creationId="{292CD8AB-0E0B-43F8-01E2-FF6F2F19C813}"/>
          </ac:picMkLst>
        </pc:picChg>
      </pc:sldChg>
      <pc:sldChg chg="modSp add mod">
        <pc:chgData name="Merkin, Mary T." userId="5f19615f-956a-4387-883c-04c7e6b5fba4" providerId="ADAL" clId="{8AC7DDFA-22C2-46FE-BFDE-EAE46240DF3E}" dt="2022-05-18T18:47:08.253" v="11161" actId="113"/>
        <pc:sldMkLst>
          <pc:docMk/>
          <pc:sldMk cId="850752228" sldId="2085"/>
        </pc:sldMkLst>
        <pc:spChg chg="mod">
          <ac:chgData name="Merkin, Mary T." userId="5f19615f-956a-4387-883c-04c7e6b5fba4" providerId="ADAL" clId="{8AC7DDFA-22C2-46FE-BFDE-EAE46240DF3E}" dt="2022-05-18T18:47:08.253" v="11161" actId="113"/>
          <ac:spMkLst>
            <pc:docMk/>
            <pc:sldMk cId="850752228" sldId="2085"/>
            <ac:spMk id="4" creationId="{8805DC80-BAD7-422E-BE1D-08CE842FB83C}"/>
          </ac:spMkLst>
        </pc:spChg>
      </pc:sldChg>
      <pc:sldChg chg="add">
        <pc:chgData name="Merkin, Mary T." userId="5f19615f-956a-4387-883c-04c7e6b5fba4" providerId="ADAL" clId="{8AC7DDFA-22C2-46FE-BFDE-EAE46240DF3E}" dt="2022-05-18T16:07:10.191" v="10308"/>
        <pc:sldMkLst>
          <pc:docMk/>
          <pc:sldMk cId="837513498" sldId="2086"/>
        </pc:sldMkLst>
      </pc:sldChg>
      <pc:sldChg chg="add">
        <pc:chgData name="Merkin, Mary T." userId="5f19615f-956a-4387-883c-04c7e6b5fba4" providerId="ADAL" clId="{8AC7DDFA-22C2-46FE-BFDE-EAE46240DF3E}" dt="2022-05-18T16:07:10.191" v="10308"/>
        <pc:sldMkLst>
          <pc:docMk/>
          <pc:sldMk cId="2263059720" sldId="2087"/>
        </pc:sldMkLst>
      </pc:sldChg>
      <pc:sldChg chg="add">
        <pc:chgData name="Merkin, Mary T." userId="5f19615f-956a-4387-883c-04c7e6b5fba4" providerId="ADAL" clId="{8AC7DDFA-22C2-46FE-BFDE-EAE46240DF3E}" dt="2022-05-18T16:07:10.191" v="10308"/>
        <pc:sldMkLst>
          <pc:docMk/>
          <pc:sldMk cId="208719759" sldId="2088"/>
        </pc:sldMkLst>
      </pc:sldChg>
      <pc:sldChg chg="add">
        <pc:chgData name="Merkin, Mary T." userId="5f19615f-956a-4387-883c-04c7e6b5fba4" providerId="ADAL" clId="{8AC7DDFA-22C2-46FE-BFDE-EAE46240DF3E}" dt="2022-05-18T16:07:10.191" v="10308"/>
        <pc:sldMkLst>
          <pc:docMk/>
          <pc:sldMk cId="1692358303" sldId="2089"/>
        </pc:sldMkLst>
      </pc:sldChg>
      <pc:sldChg chg="add">
        <pc:chgData name="Merkin, Mary T." userId="5f19615f-956a-4387-883c-04c7e6b5fba4" providerId="ADAL" clId="{8AC7DDFA-22C2-46FE-BFDE-EAE46240DF3E}" dt="2022-05-18T16:07:10.191" v="10308"/>
        <pc:sldMkLst>
          <pc:docMk/>
          <pc:sldMk cId="2170611419" sldId="2090"/>
        </pc:sldMkLst>
      </pc:sldChg>
      <pc:sldChg chg="add">
        <pc:chgData name="Merkin, Mary T." userId="5f19615f-956a-4387-883c-04c7e6b5fba4" providerId="ADAL" clId="{8AC7DDFA-22C2-46FE-BFDE-EAE46240DF3E}" dt="2022-05-18T16:07:10.191" v="10308"/>
        <pc:sldMkLst>
          <pc:docMk/>
          <pc:sldMk cId="2751473296" sldId="2091"/>
        </pc:sldMkLst>
      </pc:sldChg>
      <pc:sldChg chg="modSp add del mod">
        <pc:chgData name="Merkin, Mary T." userId="5f19615f-956a-4387-883c-04c7e6b5fba4" providerId="ADAL" clId="{8AC7DDFA-22C2-46FE-BFDE-EAE46240DF3E}" dt="2022-05-18T18:47:46.805" v="11169" actId="20577"/>
        <pc:sldMkLst>
          <pc:docMk/>
          <pc:sldMk cId="2900951439" sldId="2092"/>
        </pc:sldMkLst>
        <pc:spChg chg="mod">
          <ac:chgData name="Merkin, Mary T." userId="5f19615f-956a-4387-883c-04c7e6b5fba4" providerId="ADAL" clId="{8AC7DDFA-22C2-46FE-BFDE-EAE46240DF3E}" dt="2022-05-18T18:47:46.805" v="11169" actId="20577"/>
          <ac:spMkLst>
            <pc:docMk/>
            <pc:sldMk cId="2900951439" sldId="2092"/>
            <ac:spMk id="2" creationId="{DA3709A0-D2D8-4431-BE8D-285E7D0D7BB5}"/>
          </ac:spMkLst>
        </pc:spChg>
      </pc:sldChg>
      <pc:sldChg chg="addSp delSp modSp add mod setBg modNotesTx">
        <pc:chgData name="Merkin, Mary T." userId="5f19615f-956a-4387-883c-04c7e6b5fba4" providerId="ADAL" clId="{8AC7DDFA-22C2-46FE-BFDE-EAE46240DF3E}" dt="2022-05-19T18:34:34.206" v="13294" actId="20577"/>
        <pc:sldMkLst>
          <pc:docMk/>
          <pc:sldMk cId="2458928153" sldId="2093"/>
        </pc:sldMkLst>
        <pc:spChg chg="mod ord">
          <ac:chgData name="Merkin, Mary T." userId="5f19615f-956a-4387-883c-04c7e6b5fba4" providerId="ADAL" clId="{8AC7DDFA-22C2-46FE-BFDE-EAE46240DF3E}" dt="2022-05-18T16:43:49.756" v="11058" actId="26606"/>
          <ac:spMkLst>
            <pc:docMk/>
            <pc:sldMk cId="2458928153" sldId="2093"/>
            <ac:spMk id="2" creationId="{F39579DD-FD08-4911-9B9B-C21A6D5DE0FB}"/>
          </ac:spMkLst>
        </pc:spChg>
        <pc:spChg chg="del mod">
          <ac:chgData name="Merkin, Mary T." userId="5f19615f-956a-4387-883c-04c7e6b5fba4" providerId="ADAL" clId="{8AC7DDFA-22C2-46FE-BFDE-EAE46240DF3E}" dt="2022-05-18T16:27:47.436" v="10911" actId="21"/>
          <ac:spMkLst>
            <pc:docMk/>
            <pc:sldMk cId="2458928153" sldId="2093"/>
            <ac:spMk id="4" creationId="{3C875415-C187-48B4-8463-BBF490FE42A6}"/>
          </ac:spMkLst>
        </pc:spChg>
        <pc:spChg chg="add">
          <ac:chgData name="Merkin, Mary T." userId="5f19615f-956a-4387-883c-04c7e6b5fba4" providerId="ADAL" clId="{8AC7DDFA-22C2-46FE-BFDE-EAE46240DF3E}" dt="2022-05-18T16:43:49.756" v="11058" actId="26606"/>
          <ac:spMkLst>
            <pc:docMk/>
            <pc:sldMk cId="2458928153" sldId="2093"/>
            <ac:spMk id="11" creationId="{48E96387-12F1-45E4-9322-ABBF2EE040E9}"/>
          </ac:spMkLst>
        </pc:spChg>
        <pc:spChg chg="add">
          <ac:chgData name="Merkin, Mary T." userId="5f19615f-956a-4387-883c-04c7e6b5fba4" providerId="ADAL" clId="{8AC7DDFA-22C2-46FE-BFDE-EAE46240DF3E}" dt="2022-05-18T16:43:49.756" v="11058" actId="26606"/>
          <ac:spMkLst>
            <pc:docMk/>
            <pc:sldMk cId="2458928153" sldId="2093"/>
            <ac:spMk id="13" creationId="{A9F421DD-DE4E-4547-A904-3F80E25E3F35}"/>
          </ac:spMkLst>
        </pc:spChg>
        <pc:spChg chg="add">
          <ac:chgData name="Merkin, Mary T." userId="5f19615f-956a-4387-883c-04c7e6b5fba4" providerId="ADAL" clId="{8AC7DDFA-22C2-46FE-BFDE-EAE46240DF3E}" dt="2022-05-18T16:43:49.756" v="11058" actId="26606"/>
          <ac:spMkLst>
            <pc:docMk/>
            <pc:sldMk cId="2458928153" sldId="2093"/>
            <ac:spMk id="15" creationId="{09985DEC-1215-4209-9708-B45CC977402E}"/>
          </ac:spMkLst>
        </pc:spChg>
        <pc:spChg chg="add">
          <ac:chgData name="Merkin, Mary T." userId="5f19615f-956a-4387-883c-04c7e6b5fba4" providerId="ADAL" clId="{8AC7DDFA-22C2-46FE-BFDE-EAE46240DF3E}" dt="2022-05-18T16:43:49.756" v="11058" actId="26606"/>
          <ac:spMkLst>
            <pc:docMk/>
            <pc:sldMk cId="2458928153" sldId="2093"/>
            <ac:spMk id="17" creationId="{90EB7086-616E-4D44-94BE-D0F763561782}"/>
          </ac:spMkLst>
        </pc:spChg>
        <pc:spChg chg="add">
          <ac:chgData name="Merkin, Mary T." userId="5f19615f-956a-4387-883c-04c7e6b5fba4" providerId="ADAL" clId="{8AC7DDFA-22C2-46FE-BFDE-EAE46240DF3E}" dt="2022-05-18T16:43:49.756" v="11058" actId="26606"/>
          <ac:spMkLst>
            <pc:docMk/>
            <pc:sldMk cId="2458928153" sldId="2093"/>
            <ac:spMk id="19" creationId="{F115DB35-53D7-4EDC-A965-A434929617CC}"/>
          </ac:spMkLst>
        </pc:spChg>
        <pc:spChg chg="add">
          <ac:chgData name="Merkin, Mary T." userId="5f19615f-956a-4387-883c-04c7e6b5fba4" providerId="ADAL" clId="{8AC7DDFA-22C2-46FE-BFDE-EAE46240DF3E}" dt="2022-05-18T16:43:49.756" v="11058" actId="26606"/>
          <ac:spMkLst>
            <pc:docMk/>
            <pc:sldMk cId="2458928153" sldId="2093"/>
            <ac:spMk id="21" creationId="{4B610F9C-62FE-46FC-8607-C35030B6321A}"/>
          </ac:spMkLst>
        </pc:spChg>
        <pc:picChg chg="del">
          <ac:chgData name="Merkin, Mary T." userId="5f19615f-956a-4387-883c-04c7e6b5fba4" providerId="ADAL" clId="{8AC7DDFA-22C2-46FE-BFDE-EAE46240DF3E}" dt="2022-05-18T16:27:40.318" v="10909" actId="21"/>
          <ac:picMkLst>
            <pc:docMk/>
            <pc:sldMk cId="2458928153" sldId="2093"/>
            <ac:picMk id="3" creationId="{02D92CDF-8009-AE64-9F5A-FD381EE0057B}"/>
          </ac:picMkLst>
        </pc:picChg>
        <pc:picChg chg="add mod">
          <ac:chgData name="Merkin, Mary T." userId="5f19615f-956a-4387-883c-04c7e6b5fba4" providerId="ADAL" clId="{8AC7DDFA-22C2-46FE-BFDE-EAE46240DF3E}" dt="2022-05-18T16:43:49.756" v="11058" actId="26606"/>
          <ac:picMkLst>
            <pc:docMk/>
            <pc:sldMk cId="2458928153" sldId="2093"/>
            <ac:picMk id="6" creationId="{03E15C2A-B849-58ED-D51D-89A93819459A}"/>
          </ac:picMkLst>
        </pc:picChg>
      </pc:sldChg>
      <pc:sldChg chg="addSp delSp modSp add mod delAnim modAnim">
        <pc:chgData name="Merkin, Mary T." userId="5f19615f-956a-4387-883c-04c7e6b5fba4" providerId="ADAL" clId="{8AC7DDFA-22C2-46FE-BFDE-EAE46240DF3E}" dt="2022-05-18T18:23:35.165" v="11133" actId="14100"/>
        <pc:sldMkLst>
          <pc:docMk/>
          <pc:sldMk cId="3094206873" sldId="2094"/>
        </pc:sldMkLst>
        <pc:picChg chg="del">
          <ac:chgData name="Merkin, Mary T." userId="5f19615f-956a-4387-883c-04c7e6b5fba4" providerId="ADAL" clId="{8AC7DDFA-22C2-46FE-BFDE-EAE46240DF3E}" dt="2022-05-18T18:22:18.489" v="11124" actId="21"/>
          <ac:picMkLst>
            <pc:docMk/>
            <pc:sldMk cId="3094206873" sldId="2094"/>
            <ac:picMk id="2" creationId="{FED17BB0-3E1B-4E61-2CEF-5E0AF716A78C}"/>
          </ac:picMkLst>
        </pc:picChg>
        <pc:picChg chg="add mod">
          <ac:chgData name="Merkin, Mary T." userId="5f19615f-956a-4387-883c-04c7e6b5fba4" providerId="ADAL" clId="{8AC7DDFA-22C2-46FE-BFDE-EAE46240DF3E}" dt="2022-05-18T18:23:35.165" v="11133" actId="14100"/>
          <ac:picMkLst>
            <pc:docMk/>
            <pc:sldMk cId="3094206873" sldId="2094"/>
            <ac:picMk id="4" creationId="{E1DB9E1D-2769-1F5C-D716-5AC5215BB343}"/>
          </ac:picMkLst>
        </pc:picChg>
      </pc:sldChg>
      <pc:sldChg chg="add del">
        <pc:chgData name="Merkin, Mary T." userId="5f19615f-956a-4387-883c-04c7e6b5fba4" providerId="ADAL" clId="{8AC7DDFA-22C2-46FE-BFDE-EAE46240DF3E}" dt="2022-05-18T18:40:51.962" v="11157" actId="2696"/>
        <pc:sldMkLst>
          <pc:docMk/>
          <pc:sldMk cId="158177451" sldId="2095"/>
        </pc:sldMkLst>
      </pc:sldChg>
      <pc:sldChg chg="new del">
        <pc:chgData name="Merkin, Mary T." userId="5f19615f-956a-4387-883c-04c7e6b5fba4" providerId="ADAL" clId="{8AC7DDFA-22C2-46FE-BFDE-EAE46240DF3E}" dt="2022-05-18T18:34:57.693" v="11150" actId="2696"/>
        <pc:sldMkLst>
          <pc:docMk/>
          <pc:sldMk cId="259899997" sldId="2096"/>
        </pc:sldMkLst>
      </pc:sldChg>
      <pc:sldChg chg="add del">
        <pc:chgData name="Merkin, Mary T." userId="5f19615f-956a-4387-883c-04c7e6b5fba4" providerId="ADAL" clId="{8AC7DDFA-22C2-46FE-BFDE-EAE46240DF3E}" dt="2022-05-19T19:47:44.645" v="13350" actId="2696"/>
        <pc:sldMkLst>
          <pc:docMk/>
          <pc:sldMk cId="3572251117" sldId="2097"/>
        </pc:sldMkLst>
      </pc:sldChg>
      <pc:sldChg chg="addSp delSp add del mod">
        <pc:chgData name="Merkin, Mary T." userId="5f19615f-956a-4387-883c-04c7e6b5fba4" providerId="ADAL" clId="{8AC7DDFA-22C2-46FE-BFDE-EAE46240DF3E}" dt="2022-05-19T19:50:04.030" v="13362" actId="2696"/>
        <pc:sldMkLst>
          <pc:docMk/>
          <pc:sldMk cId="774357530" sldId="2098"/>
        </pc:sldMkLst>
        <pc:picChg chg="add del">
          <ac:chgData name="Merkin, Mary T." userId="5f19615f-956a-4387-883c-04c7e6b5fba4" providerId="ADAL" clId="{8AC7DDFA-22C2-46FE-BFDE-EAE46240DF3E}" dt="2022-05-19T19:46:52.829" v="13321"/>
          <ac:picMkLst>
            <pc:docMk/>
            <pc:sldMk cId="774357530" sldId="2098"/>
            <ac:picMk id="2" creationId="{4B148390-C86E-E02D-FAEC-433ACF35036A}"/>
          </ac:picMkLst>
        </pc:picChg>
        <pc:picChg chg="add del">
          <ac:chgData name="Merkin, Mary T." userId="5f19615f-956a-4387-883c-04c7e6b5fba4" providerId="ADAL" clId="{8AC7DDFA-22C2-46FE-BFDE-EAE46240DF3E}" dt="2022-05-19T19:48:30.596" v="13352"/>
          <ac:picMkLst>
            <pc:docMk/>
            <pc:sldMk cId="774357530" sldId="2098"/>
            <ac:picMk id="3" creationId="{8919C9A4-6F50-7492-9447-63EF4B58C80D}"/>
          </ac:picMkLst>
        </pc:picChg>
        <pc:picChg chg="del">
          <ac:chgData name="Merkin, Mary T." userId="5f19615f-956a-4387-883c-04c7e6b5fba4" providerId="ADAL" clId="{8AC7DDFA-22C2-46FE-BFDE-EAE46240DF3E}" dt="2022-05-19T19:46:31.430" v="13317" actId="21"/>
          <ac:picMkLst>
            <pc:docMk/>
            <pc:sldMk cId="774357530" sldId="2098"/>
            <ac:picMk id="5" creationId="{D9DC2ED7-D390-EC0F-6DB2-B45C2CBF7898}"/>
          </ac:picMkLst>
        </pc:picChg>
      </pc:sldChg>
      <pc:sldChg chg="add del">
        <pc:chgData name="Merkin, Mary T." userId="5f19615f-956a-4387-883c-04c7e6b5fba4" providerId="ADAL" clId="{8AC7DDFA-22C2-46FE-BFDE-EAE46240DF3E}" dt="2022-05-19T19:54:20.359" v="13395" actId="2696"/>
        <pc:sldMkLst>
          <pc:docMk/>
          <pc:sldMk cId="2567047996" sldId="2099"/>
        </pc:sldMkLst>
      </pc:sldChg>
      <pc:sldChg chg="add del">
        <pc:chgData name="Merkin, Mary T." userId="5f19615f-956a-4387-883c-04c7e6b5fba4" providerId="ADAL" clId="{8AC7DDFA-22C2-46FE-BFDE-EAE46240DF3E}" dt="2022-05-19T19:54:34.735" v="13396" actId="2696"/>
        <pc:sldMkLst>
          <pc:docMk/>
          <pc:sldMk cId="3944478769" sldId="2100"/>
        </pc:sldMkLst>
      </pc:sldChg>
      <pc:sldChg chg="add del">
        <pc:chgData name="Merkin, Mary T." userId="5f19615f-956a-4387-883c-04c7e6b5fba4" providerId="ADAL" clId="{8AC7DDFA-22C2-46FE-BFDE-EAE46240DF3E}" dt="2022-05-19T19:56:02.568" v="13401" actId="2696"/>
        <pc:sldMkLst>
          <pc:docMk/>
          <pc:sldMk cId="1127855998" sldId="2101"/>
        </pc:sldMkLst>
      </pc:sldChg>
      <pc:sldChg chg="add">
        <pc:chgData name="Merkin, Mary T." userId="5f19615f-956a-4387-883c-04c7e6b5fba4" providerId="ADAL" clId="{8AC7DDFA-22C2-46FE-BFDE-EAE46240DF3E}" dt="2022-05-18T18:34:48.501" v="11149"/>
        <pc:sldMkLst>
          <pc:docMk/>
          <pc:sldMk cId="1775437519" sldId="2102"/>
        </pc:sldMkLst>
      </pc:sldChg>
      <pc:sldChg chg="add">
        <pc:chgData name="Merkin, Mary T." userId="5f19615f-956a-4387-883c-04c7e6b5fba4" providerId="ADAL" clId="{8AC7DDFA-22C2-46FE-BFDE-EAE46240DF3E}" dt="2022-05-18T18:34:48.501" v="11149"/>
        <pc:sldMkLst>
          <pc:docMk/>
          <pc:sldMk cId="13384042" sldId="2103"/>
        </pc:sldMkLst>
      </pc:sldChg>
      <pc:sldChg chg="add">
        <pc:chgData name="Merkin, Mary T." userId="5f19615f-956a-4387-883c-04c7e6b5fba4" providerId="ADAL" clId="{8AC7DDFA-22C2-46FE-BFDE-EAE46240DF3E}" dt="2022-05-18T18:40:45.886" v="11156"/>
        <pc:sldMkLst>
          <pc:docMk/>
          <pc:sldMk cId="2074868071" sldId="2104"/>
        </pc:sldMkLst>
      </pc:sldChg>
      <pc:sldChg chg="add">
        <pc:chgData name="Merkin, Mary T." userId="5f19615f-956a-4387-883c-04c7e6b5fba4" providerId="ADAL" clId="{8AC7DDFA-22C2-46FE-BFDE-EAE46240DF3E}" dt="2022-05-19T13:50:29.674" v="11217"/>
        <pc:sldMkLst>
          <pc:docMk/>
          <pc:sldMk cId="1076698507" sldId="2105"/>
        </pc:sldMkLst>
      </pc:sldChg>
      <pc:sldChg chg="add">
        <pc:chgData name="Merkin, Mary T." userId="5f19615f-956a-4387-883c-04c7e6b5fba4" providerId="ADAL" clId="{8AC7DDFA-22C2-46FE-BFDE-EAE46240DF3E}" dt="2022-05-19T13:50:53.174" v="11221"/>
        <pc:sldMkLst>
          <pc:docMk/>
          <pc:sldMk cId="1285497203" sldId="2106"/>
        </pc:sldMkLst>
      </pc:sldChg>
      <pc:sldChg chg="modSp add del mod ord">
        <pc:chgData name="Merkin, Mary T." userId="5f19615f-956a-4387-883c-04c7e6b5fba4" providerId="ADAL" clId="{8AC7DDFA-22C2-46FE-BFDE-EAE46240DF3E}" dt="2022-05-19T14:00:51.516" v="11385" actId="2696"/>
        <pc:sldMkLst>
          <pc:docMk/>
          <pc:sldMk cId="2584711991" sldId="2107"/>
        </pc:sldMkLst>
        <pc:spChg chg="mod">
          <ac:chgData name="Merkin, Mary T." userId="5f19615f-956a-4387-883c-04c7e6b5fba4" providerId="ADAL" clId="{8AC7DDFA-22C2-46FE-BFDE-EAE46240DF3E}" dt="2022-05-19T13:54:17.443" v="11269" actId="20577"/>
          <ac:spMkLst>
            <pc:docMk/>
            <pc:sldMk cId="2584711991" sldId="2107"/>
            <ac:spMk id="2" creationId="{B66D3360-9182-4874-871C-44D2EFD0FBE3}"/>
          </ac:spMkLst>
        </pc:spChg>
        <pc:spChg chg="mod">
          <ac:chgData name="Merkin, Mary T." userId="5f19615f-956a-4387-883c-04c7e6b5fba4" providerId="ADAL" clId="{8AC7DDFA-22C2-46FE-BFDE-EAE46240DF3E}" dt="2022-05-19T13:57:08.733" v="11355" actId="14100"/>
          <ac:spMkLst>
            <pc:docMk/>
            <pc:sldMk cId="2584711991" sldId="2107"/>
            <ac:spMk id="4" creationId="{4C748467-8D6A-4500-9299-BBC3456C989F}"/>
          </ac:spMkLst>
        </pc:spChg>
      </pc:sldChg>
      <pc:sldChg chg="add del">
        <pc:chgData name="Merkin, Mary T." userId="5f19615f-956a-4387-883c-04c7e6b5fba4" providerId="ADAL" clId="{8AC7DDFA-22C2-46FE-BFDE-EAE46240DF3E}" dt="2022-05-19T13:57:52.294" v="11359"/>
        <pc:sldMkLst>
          <pc:docMk/>
          <pc:sldMk cId="0" sldId="2108"/>
        </pc:sldMkLst>
      </pc:sldChg>
      <pc:sldChg chg="delSp new del mod">
        <pc:chgData name="Merkin, Mary T." userId="5f19615f-956a-4387-883c-04c7e6b5fba4" providerId="ADAL" clId="{8AC7DDFA-22C2-46FE-BFDE-EAE46240DF3E}" dt="2022-05-19T13:59:06.136" v="11365" actId="2696"/>
        <pc:sldMkLst>
          <pc:docMk/>
          <pc:sldMk cId="822713275" sldId="2108"/>
        </pc:sldMkLst>
        <pc:spChg chg="del">
          <ac:chgData name="Merkin, Mary T." userId="5f19615f-956a-4387-883c-04c7e6b5fba4" providerId="ADAL" clId="{8AC7DDFA-22C2-46FE-BFDE-EAE46240DF3E}" dt="2022-05-19T13:58:16.580" v="11361" actId="21"/>
          <ac:spMkLst>
            <pc:docMk/>
            <pc:sldMk cId="822713275" sldId="2108"/>
            <ac:spMk id="2" creationId="{2CF7D703-4AE6-34D1-3578-3E362C1FD6A6}"/>
          </ac:spMkLst>
        </pc:spChg>
      </pc:sldChg>
      <pc:sldChg chg="modSp add mod ord">
        <pc:chgData name="Merkin, Mary T." userId="5f19615f-956a-4387-883c-04c7e6b5fba4" providerId="ADAL" clId="{8AC7DDFA-22C2-46FE-BFDE-EAE46240DF3E}" dt="2022-05-19T16:56:38.225" v="12421" actId="20577"/>
        <pc:sldMkLst>
          <pc:docMk/>
          <pc:sldMk cId="3923669007" sldId="2109"/>
        </pc:sldMkLst>
        <pc:spChg chg="mod">
          <ac:chgData name="Merkin, Mary T." userId="5f19615f-956a-4387-883c-04c7e6b5fba4" providerId="ADAL" clId="{8AC7DDFA-22C2-46FE-BFDE-EAE46240DF3E}" dt="2022-05-19T16:56:38.225" v="12421" actId="20577"/>
          <ac:spMkLst>
            <pc:docMk/>
            <pc:sldMk cId="3923669007" sldId="2109"/>
            <ac:spMk id="2" creationId="{52F43BD2-3CEC-447C-8F4A-1FF2CE083A71}"/>
          </ac:spMkLst>
        </pc:spChg>
      </pc:sldChg>
      <pc:sldChg chg="addSp delSp modSp add mod ord modNotes modNotesTx">
        <pc:chgData name="Merkin, Mary T." userId="5f19615f-956a-4387-883c-04c7e6b5fba4" providerId="ADAL" clId="{8AC7DDFA-22C2-46FE-BFDE-EAE46240DF3E}" dt="2022-05-19T14:22:14.396" v="11680" actId="20577"/>
        <pc:sldMkLst>
          <pc:docMk/>
          <pc:sldMk cId="831541916" sldId="2110"/>
        </pc:sldMkLst>
        <pc:spChg chg="del">
          <ac:chgData name="Merkin, Mary T." userId="5f19615f-956a-4387-883c-04c7e6b5fba4" providerId="ADAL" clId="{8AC7DDFA-22C2-46FE-BFDE-EAE46240DF3E}" dt="2022-05-19T14:00:21.770" v="11378" actId="21"/>
          <ac:spMkLst>
            <pc:docMk/>
            <pc:sldMk cId="831541916" sldId="2110"/>
            <ac:spMk id="4" creationId="{D175BED5-F701-B723-9F73-A8715FCDB64C}"/>
          </ac:spMkLst>
        </pc:spChg>
        <pc:graphicFrameChg chg="del">
          <ac:chgData name="Merkin, Mary T." userId="5f19615f-956a-4387-883c-04c7e6b5fba4" providerId="ADAL" clId="{8AC7DDFA-22C2-46FE-BFDE-EAE46240DF3E}" dt="2022-05-19T14:00:26.129" v="11379" actId="21"/>
          <ac:graphicFrameMkLst>
            <pc:docMk/>
            <pc:sldMk cId="831541916" sldId="2110"/>
            <ac:graphicFrameMk id="3" creationId="{E68A4B0F-4EFC-040B-1C3F-930A51A47B9C}"/>
          </ac:graphicFrameMkLst>
        </pc:graphicFrameChg>
        <pc:picChg chg="add mod">
          <ac:chgData name="Merkin, Mary T." userId="5f19615f-956a-4387-883c-04c7e6b5fba4" providerId="ADAL" clId="{8AC7DDFA-22C2-46FE-BFDE-EAE46240DF3E}" dt="2022-05-19T14:00:46.432" v="11384" actId="1076"/>
          <ac:picMkLst>
            <pc:docMk/>
            <pc:sldMk cId="831541916" sldId="2110"/>
            <ac:picMk id="5" creationId="{09755C62-ABED-977F-BC16-2792D3C595F4}"/>
          </ac:picMkLst>
        </pc:picChg>
      </pc:sldChg>
      <pc:sldChg chg="addSp modSp add mod ord modNotes modNotesTx">
        <pc:chgData name="Merkin, Mary T." userId="5f19615f-956a-4387-883c-04c7e6b5fba4" providerId="ADAL" clId="{8AC7DDFA-22C2-46FE-BFDE-EAE46240DF3E}" dt="2022-05-19T14:31:31.682" v="12189" actId="20577"/>
        <pc:sldMkLst>
          <pc:docMk/>
          <pc:sldMk cId="2879431514" sldId="2111"/>
        </pc:sldMkLst>
        <pc:picChg chg="add mod">
          <ac:chgData name="Merkin, Mary T." userId="5f19615f-956a-4387-883c-04c7e6b5fba4" providerId="ADAL" clId="{8AC7DDFA-22C2-46FE-BFDE-EAE46240DF3E}" dt="2022-05-19T14:05:49.843" v="11554" actId="1076"/>
          <ac:picMkLst>
            <pc:docMk/>
            <pc:sldMk cId="2879431514" sldId="2111"/>
            <ac:picMk id="3" creationId="{0D65BEEB-C5F6-C068-83EB-D315D61DB202}"/>
          </ac:picMkLst>
        </pc:picChg>
      </pc:sldChg>
      <pc:sldChg chg="add">
        <pc:chgData name="Merkin, Mary T." userId="5f19615f-956a-4387-883c-04c7e6b5fba4" providerId="ADAL" clId="{8AC7DDFA-22C2-46FE-BFDE-EAE46240DF3E}" dt="2022-05-19T14:02:00.255" v="11393" actId="2890"/>
        <pc:sldMkLst>
          <pc:docMk/>
          <pc:sldMk cId="196398041" sldId="2112"/>
        </pc:sldMkLst>
      </pc:sldChg>
      <pc:sldChg chg="addSp modSp add mod modNotes">
        <pc:chgData name="Merkin, Mary T." userId="5f19615f-956a-4387-883c-04c7e6b5fba4" providerId="ADAL" clId="{8AC7DDFA-22C2-46FE-BFDE-EAE46240DF3E}" dt="2022-05-19T14:22:34.075" v="11701" actId="20577"/>
        <pc:sldMkLst>
          <pc:docMk/>
          <pc:sldMk cId="2992126520" sldId="2113"/>
        </pc:sldMkLst>
        <pc:picChg chg="add mod">
          <ac:chgData name="Merkin, Mary T." userId="5f19615f-956a-4387-883c-04c7e6b5fba4" providerId="ADAL" clId="{8AC7DDFA-22C2-46FE-BFDE-EAE46240DF3E}" dt="2022-05-19T14:07:21.608" v="11564" actId="1076"/>
          <ac:picMkLst>
            <pc:docMk/>
            <pc:sldMk cId="2992126520" sldId="2113"/>
            <ac:picMk id="3" creationId="{29F319F8-6092-ED01-994B-39E42F0F9136}"/>
          </ac:picMkLst>
        </pc:picChg>
        <pc:picChg chg="add mod">
          <ac:chgData name="Merkin, Mary T." userId="5f19615f-956a-4387-883c-04c7e6b5fba4" providerId="ADAL" clId="{8AC7DDFA-22C2-46FE-BFDE-EAE46240DF3E}" dt="2022-05-19T14:07:25.082" v="11565" actId="1076"/>
          <ac:picMkLst>
            <pc:docMk/>
            <pc:sldMk cId="2992126520" sldId="2113"/>
            <ac:picMk id="4" creationId="{8D74834E-C5A1-A664-9F34-2E7C98E60A34}"/>
          </ac:picMkLst>
        </pc:picChg>
        <pc:picChg chg="add mod">
          <ac:chgData name="Merkin, Mary T." userId="5f19615f-956a-4387-883c-04c7e6b5fba4" providerId="ADAL" clId="{8AC7DDFA-22C2-46FE-BFDE-EAE46240DF3E}" dt="2022-05-19T14:07:44.062" v="11567" actId="1076"/>
          <ac:picMkLst>
            <pc:docMk/>
            <pc:sldMk cId="2992126520" sldId="2113"/>
            <ac:picMk id="5" creationId="{9A0C18F0-AF8A-8826-E5C3-1AAC64161C1B}"/>
          </ac:picMkLst>
        </pc:picChg>
      </pc:sldChg>
      <pc:sldChg chg="addSp modSp add mod modNotes">
        <pc:chgData name="Merkin, Mary T." userId="5f19615f-956a-4387-883c-04c7e6b5fba4" providerId="ADAL" clId="{8AC7DDFA-22C2-46FE-BFDE-EAE46240DF3E}" dt="2022-05-19T14:22:54.884" v="11727" actId="20577"/>
        <pc:sldMkLst>
          <pc:docMk/>
          <pc:sldMk cId="283357404" sldId="2114"/>
        </pc:sldMkLst>
        <pc:picChg chg="add mod">
          <ac:chgData name="Merkin, Mary T." userId="5f19615f-956a-4387-883c-04c7e6b5fba4" providerId="ADAL" clId="{8AC7DDFA-22C2-46FE-BFDE-EAE46240DF3E}" dt="2022-05-19T14:08:09.958" v="11569" actId="1076"/>
          <ac:picMkLst>
            <pc:docMk/>
            <pc:sldMk cId="283357404" sldId="2114"/>
            <ac:picMk id="3" creationId="{CD56BE45-0FFC-D4E6-5E09-22E815F25B0B}"/>
          </ac:picMkLst>
        </pc:picChg>
        <pc:picChg chg="add mod">
          <ac:chgData name="Merkin, Mary T." userId="5f19615f-956a-4387-883c-04c7e6b5fba4" providerId="ADAL" clId="{8AC7DDFA-22C2-46FE-BFDE-EAE46240DF3E}" dt="2022-05-19T14:08:24.530" v="11571" actId="1076"/>
          <ac:picMkLst>
            <pc:docMk/>
            <pc:sldMk cId="283357404" sldId="2114"/>
            <ac:picMk id="4" creationId="{7A3F63DC-87C4-A00D-7EFC-2AC0374C903A}"/>
          </ac:picMkLst>
        </pc:picChg>
        <pc:picChg chg="add mod">
          <ac:chgData name="Merkin, Mary T." userId="5f19615f-956a-4387-883c-04c7e6b5fba4" providerId="ADAL" clId="{8AC7DDFA-22C2-46FE-BFDE-EAE46240DF3E}" dt="2022-05-19T14:08:56.938" v="11573" actId="1076"/>
          <ac:picMkLst>
            <pc:docMk/>
            <pc:sldMk cId="283357404" sldId="2114"/>
            <ac:picMk id="5" creationId="{096ECA65-341E-6E07-B80D-C238451AF406}"/>
          </ac:picMkLst>
        </pc:picChg>
        <pc:picChg chg="add mod">
          <ac:chgData name="Merkin, Mary T." userId="5f19615f-956a-4387-883c-04c7e6b5fba4" providerId="ADAL" clId="{8AC7DDFA-22C2-46FE-BFDE-EAE46240DF3E}" dt="2022-05-19T14:09:12.605" v="11575" actId="1076"/>
          <ac:picMkLst>
            <pc:docMk/>
            <pc:sldMk cId="283357404" sldId="2114"/>
            <ac:picMk id="6" creationId="{0834E836-4BBD-2A24-1F11-F02B428525A8}"/>
          </ac:picMkLst>
        </pc:picChg>
        <pc:picChg chg="add mod">
          <ac:chgData name="Merkin, Mary T." userId="5f19615f-956a-4387-883c-04c7e6b5fba4" providerId="ADAL" clId="{8AC7DDFA-22C2-46FE-BFDE-EAE46240DF3E}" dt="2022-05-19T14:09:26.477" v="11577" actId="1076"/>
          <ac:picMkLst>
            <pc:docMk/>
            <pc:sldMk cId="283357404" sldId="2114"/>
            <ac:picMk id="7" creationId="{28E47879-22A6-774B-B830-9B9A3F81A4A6}"/>
          </ac:picMkLst>
        </pc:picChg>
      </pc:sldChg>
      <pc:sldChg chg="addSp delSp modSp add mod modNotes">
        <pc:chgData name="Merkin, Mary T." userId="5f19615f-956a-4387-883c-04c7e6b5fba4" providerId="ADAL" clId="{8AC7DDFA-22C2-46FE-BFDE-EAE46240DF3E}" dt="2022-05-19T14:31:46.697" v="12206" actId="20577"/>
        <pc:sldMkLst>
          <pc:docMk/>
          <pc:sldMk cId="932381917" sldId="2115"/>
        </pc:sldMkLst>
        <pc:picChg chg="del">
          <ac:chgData name="Merkin, Mary T." userId="5f19615f-956a-4387-883c-04c7e6b5fba4" providerId="ADAL" clId="{8AC7DDFA-22C2-46FE-BFDE-EAE46240DF3E}" dt="2022-05-19T14:09:50.194" v="11579" actId="21"/>
          <ac:picMkLst>
            <pc:docMk/>
            <pc:sldMk cId="932381917" sldId="2115"/>
            <ac:picMk id="3" creationId="{CD56BE45-0FFC-D4E6-5E09-22E815F25B0B}"/>
          </ac:picMkLst>
        </pc:picChg>
        <pc:picChg chg="del">
          <ac:chgData name="Merkin, Mary T." userId="5f19615f-956a-4387-883c-04c7e6b5fba4" providerId="ADAL" clId="{8AC7DDFA-22C2-46FE-BFDE-EAE46240DF3E}" dt="2022-05-19T14:09:58.484" v="11581" actId="21"/>
          <ac:picMkLst>
            <pc:docMk/>
            <pc:sldMk cId="932381917" sldId="2115"/>
            <ac:picMk id="4" creationId="{7A3F63DC-87C4-A00D-7EFC-2AC0374C903A}"/>
          </ac:picMkLst>
        </pc:picChg>
        <pc:picChg chg="del">
          <ac:chgData name="Merkin, Mary T." userId="5f19615f-956a-4387-883c-04c7e6b5fba4" providerId="ADAL" clId="{8AC7DDFA-22C2-46FE-BFDE-EAE46240DF3E}" dt="2022-05-19T14:09:54.145" v="11580" actId="21"/>
          <ac:picMkLst>
            <pc:docMk/>
            <pc:sldMk cId="932381917" sldId="2115"/>
            <ac:picMk id="5" creationId="{096ECA65-341E-6E07-B80D-C238451AF406}"/>
          </ac:picMkLst>
        </pc:picChg>
        <pc:picChg chg="del">
          <ac:chgData name="Merkin, Mary T." userId="5f19615f-956a-4387-883c-04c7e6b5fba4" providerId="ADAL" clId="{8AC7DDFA-22C2-46FE-BFDE-EAE46240DF3E}" dt="2022-05-19T14:10:02.101" v="11582" actId="21"/>
          <ac:picMkLst>
            <pc:docMk/>
            <pc:sldMk cId="932381917" sldId="2115"/>
            <ac:picMk id="6" creationId="{0834E836-4BBD-2A24-1F11-F02B428525A8}"/>
          </ac:picMkLst>
        </pc:picChg>
        <pc:picChg chg="del">
          <ac:chgData name="Merkin, Mary T." userId="5f19615f-956a-4387-883c-04c7e6b5fba4" providerId="ADAL" clId="{8AC7DDFA-22C2-46FE-BFDE-EAE46240DF3E}" dt="2022-05-19T14:10:07.211" v="11583" actId="21"/>
          <ac:picMkLst>
            <pc:docMk/>
            <pc:sldMk cId="932381917" sldId="2115"/>
            <ac:picMk id="7" creationId="{28E47879-22A6-774B-B830-9B9A3F81A4A6}"/>
          </ac:picMkLst>
        </pc:picChg>
        <pc:picChg chg="add mod">
          <ac:chgData name="Merkin, Mary T." userId="5f19615f-956a-4387-883c-04c7e6b5fba4" providerId="ADAL" clId="{8AC7DDFA-22C2-46FE-BFDE-EAE46240DF3E}" dt="2022-05-19T14:15:02.141" v="11600" actId="1076"/>
          <ac:picMkLst>
            <pc:docMk/>
            <pc:sldMk cId="932381917" sldId="2115"/>
            <ac:picMk id="8" creationId="{C01E9A77-B883-A5E6-042D-E6F99E09599B}"/>
          </ac:picMkLst>
        </pc:picChg>
        <pc:picChg chg="add mod">
          <ac:chgData name="Merkin, Mary T." userId="5f19615f-956a-4387-883c-04c7e6b5fba4" providerId="ADAL" clId="{8AC7DDFA-22C2-46FE-BFDE-EAE46240DF3E}" dt="2022-05-19T14:15:18.957" v="11602" actId="1076"/>
          <ac:picMkLst>
            <pc:docMk/>
            <pc:sldMk cId="932381917" sldId="2115"/>
            <ac:picMk id="9" creationId="{7260DAF0-6AA1-8A76-3AB5-89E651816FEA}"/>
          </ac:picMkLst>
        </pc:picChg>
        <pc:picChg chg="add mod">
          <ac:chgData name="Merkin, Mary T." userId="5f19615f-956a-4387-883c-04c7e6b5fba4" providerId="ADAL" clId="{8AC7DDFA-22C2-46FE-BFDE-EAE46240DF3E}" dt="2022-05-19T14:15:47.157" v="11607" actId="1076"/>
          <ac:picMkLst>
            <pc:docMk/>
            <pc:sldMk cId="932381917" sldId="2115"/>
            <ac:picMk id="10" creationId="{4E8FB3E6-C34A-62FF-2457-FC281861CFA9}"/>
          </ac:picMkLst>
        </pc:picChg>
      </pc:sldChg>
      <pc:sldChg chg="addSp modSp add mod ord modNotes">
        <pc:chgData name="Merkin, Mary T." userId="5f19615f-956a-4387-883c-04c7e6b5fba4" providerId="ADAL" clId="{8AC7DDFA-22C2-46FE-BFDE-EAE46240DF3E}" dt="2022-05-19T14:23:25.138" v="11756" actId="20577"/>
        <pc:sldMkLst>
          <pc:docMk/>
          <pc:sldMk cId="4113927846" sldId="2116"/>
        </pc:sldMkLst>
        <pc:picChg chg="add mod">
          <ac:chgData name="Merkin, Mary T." userId="5f19615f-956a-4387-883c-04c7e6b5fba4" providerId="ADAL" clId="{8AC7DDFA-22C2-46FE-BFDE-EAE46240DF3E}" dt="2022-05-19T14:11:13.136" v="11594" actId="1076"/>
          <ac:picMkLst>
            <pc:docMk/>
            <pc:sldMk cId="4113927846" sldId="2116"/>
            <ac:picMk id="3" creationId="{047221C3-A972-2CB9-F744-4DD8829284DD}"/>
          </ac:picMkLst>
        </pc:picChg>
        <pc:picChg chg="add mod">
          <ac:chgData name="Merkin, Mary T." userId="5f19615f-956a-4387-883c-04c7e6b5fba4" providerId="ADAL" clId="{8AC7DDFA-22C2-46FE-BFDE-EAE46240DF3E}" dt="2022-05-19T14:10:59.392" v="11591" actId="14100"/>
          <ac:picMkLst>
            <pc:docMk/>
            <pc:sldMk cId="4113927846" sldId="2116"/>
            <ac:picMk id="4" creationId="{999D52FC-F3B9-5550-F750-49C07FD88CB0}"/>
          </ac:picMkLst>
        </pc:picChg>
        <pc:picChg chg="add mod">
          <ac:chgData name="Merkin, Mary T." userId="5f19615f-956a-4387-883c-04c7e6b5fba4" providerId="ADAL" clId="{8AC7DDFA-22C2-46FE-BFDE-EAE46240DF3E}" dt="2022-05-19T14:11:04.258" v="11593" actId="1076"/>
          <ac:picMkLst>
            <pc:docMk/>
            <pc:sldMk cId="4113927846" sldId="2116"/>
            <ac:picMk id="5" creationId="{D85A9DC9-51AB-AFDA-8CCC-5D80E3A90339}"/>
          </ac:picMkLst>
        </pc:picChg>
      </pc:sldChg>
      <pc:sldChg chg="addSp delSp modSp add del mod ord">
        <pc:chgData name="Merkin, Mary T." userId="5f19615f-956a-4387-883c-04c7e6b5fba4" providerId="ADAL" clId="{8AC7DDFA-22C2-46FE-BFDE-EAE46240DF3E}" dt="2022-05-19T14:16:27.544" v="11610" actId="2696"/>
        <pc:sldMkLst>
          <pc:docMk/>
          <pc:sldMk cId="188709640" sldId="2117"/>
        </pc:sldMkLst>
        <pc:spChg chg="del">
          <ac:chgData name="Merkin, Mary T." userId="5f19615f-956a-4387-883c-04c7e6b5fba4" providerId="ADAL" clId="{8AC7DDFA-22C2-46FE-BFDE-EAE46240DF3E}" dt="2022-05-19T14:14:07.402" v="11598" actId="21"/>
          <ac:spMkLst>
            <pc:docMk/>
            <pc:sldMk cId="188709640" sldId="2117"/>
            <ac:spMk id="4" creationId="{CEE0635E-F4BD-89C5-700B-4483724DABD1}"/>
          </ac:spMkLst>
        </pc:spChg>
        <pc:spChg chg="add mod">
          <ac:chgData name="Merkin, Mary T." userId="5f19615f-956a-4387-883c-04c7e6b5fba4" providerId="ADAL" clId="{8AC7DDFA-22C2-46FE-BFDE-EAE46240DF3E}" dt="2022-05-19T14:14:07.402" v="11598" actId="21"/>
          <ac:spMkLst>
            <pc:docMk/>
            <pc:sldMk cId="188709640" sldId="2117"/>
            <ac:spMk id="5" creationId="{63E55F67-9848-E3C6-3F14-EA63EA8D44D7}"/>
          </ac:spMkLst>
        </pc:spChg>
      </pc:sldChg>
      <pc:sldChg chg="addSp delSp modSp add mod modNotes">
        <pc:chgData name="Merkin, Mary T." userId="5f19615f-956a-4387-883c-04c7e6b5fba4" providerId="ADAL" clId="{8AC7DDFA-22C2-46FE-BFDE-EAE46240DF3E}" dt="2022-05-19T14:31:59.826" v="12237" actId="20577"/>
        <pc:sldMkLst>
          <pc:docMk/>
          <pc:sldMk cId="1435800224" sldId="2117"/>
        </pc:sldMkLst>
        <pc:picChg chg="add mod">
          <ac:chgData name="Merkin, Mary T." userId="5f19615f-956a-4387-883c-04c7e6b5fba4" providerId="ADAL" clId="{8AC7DDFA-22C2-46FE-BFDE-EAE46240DF3E}" dt="2022-05-19T14:17:22.513" v="11622" actId="1076"/>
          <ac:picMkLst>
            <pc:docMk/>
            <pc:sldMk cId="1435800224" sldId="2117"/>
            <ac:picMk id="3" creationId="{13F905F3-0B95-9E38-33FD-FE9EE27F64B9}"/>
          </ac:picMkLst>
        </pc:picChg>
        <pc:picChg chg="add mod">
          <ac:chgData name="Merkin, Mary T." userId="5f19615f-956a-4387-883c-04c7e6b5fba4" providerId="ADAL" clId="{8AC7DDFA-22C2-46FE-BFDE-EAE46240DF3E}" dt="2022-05-19T14:20:22.785" v="11624" actId="1076"/>
          <ac:picMkLst>
            <pc:docMk/>
            <pc:sldMk cId="1435800224" sldId="2117"/>
            <ac:picMk id="4" creationId="{58242023-F330-921C-F2AC-5B27085182A6}"/>
          </ac:picMkLst>
        </pc:picChg>
        <pc:picChg chg="del">
          <ac:chgData name="Merkin, Mary T." userId="5f19615f-956a-4387-883c-04c7e6b5fba4" providerId="ADAL" clId="{8AC7DDFA-22C2-46FE-BFDE-EAE46240DF3E}" dt="2022-05-19T14:16:38.645" v="11612" actId="21"/>
          <ac:picMkLst>
            <pc:docMk/>
            <pc:sldMk cId="1435800224" sldId="2117"/>
            <ac:picMk id="8" creationId="{C01E9A77-B883-A5E6-042D-E6F99E09599B}"/>
          </ac:picMkLst>
        </pc:picChg>
        <pc:picChg chg="del">
          <ac:chgData name="Merkin, Mary T." userId="5f19615f-956a-4387-883c-04c7e6b5fba4" providerId="ADAL" clId="{8AC7DDFA-22C2-46FE-BFDE-EAE46240DF3E}" dt="2022-05-19T14:16:41.680" v="11613" actId="21"/>
          <ac:picMkLst>
            <pc:docMk/>
            <pc:sldMk cId="1435800224" sldId="2117"/>
            <ac:picMk id="9" creationId="{7260DAF0-6AA1-8A76-3AB5-89E651816FEA}"/>
          </ac:picMkLst>
        </pc:picChg>
        <pc:picChg chg="del">
          <ac:chgData name="Merkin, Mary T." userId="5f19615f-956a-4387-883c-04c7e6b5fba4" providerId="ADAL" clId="{8AC7DDFA-22C2-46FE-BFDE-EAE46240DF3E}" dt="2022-05-19T14:16:45.633" v="11614" actId="21"/>
          <ac:picMkLst>
            <pc:docMk/>
            <pc:sldMk cId="1435800224" sldId="2117"/>
            <ac:picMk id="10" creationId="{4E8FB3E6-C34A-62FF-2457-FC281861CFA9}"/>
          </ac:picMkLst>
        </pc:picChg>
      </pc:sldChg>
      <pc:sldChg chg="add modNotesTx">
        <pc:chgData name="Merkin, Mary T." userId="5f19615f-956a-4387-883c-04c7e6b5fba4" providerId="ADAL" clId="{8AC7DDFA-22C2-46FE-BFDE-EAE46240DF3E}" dt="2022-05-19T18:00:12.998" v="12877" actId="20577"/>
        <pc:sldMkLst>
          <pc:docMk/>
          <pc:sldMk cId="2485236286" sldId="2118"/>
        </pc:sldMkLst>
      </pc:sldChg>
      <pc:sldChg chg="addSp delSp modSp add del mod">
        <pc:chgData name="Merkin, Mary T." userId="5f19615f-956a-4387-883c-04c7e6b5fba4" providerId="ADAL" clId="{8AC7DDFA-22C2-46FE-BFDE-EAE46240DF3E}" dt="2022-05-19T19:45:12.720" v="13312" actId="2696"/>
        <pc:sldMkLst>
          <pc:docMk/>
          <pc:sldMk cId="2294580707" sldId="2119"/>
        </pc:sldMkLst>
        <pc:spChg chg="mod">
          <ac:chgData name="Merkin, Mary T." userId="5f19615f-956a-4387-883c-04c7e6b5fba4" providerId="ADAL" clId="{8AC7DDFA-22C2-46FE-BFDE-EAE46240DF3E}" dt="2022-05-19T19:44:28.446" v="13303" actId="1076"/>
          <ac:spMkLst>
            <pc:docMk/>
            <pc:sldMk cId="2294580707" sldId="2119"/>
            <ac:spMk id="6" creationId="{425ABEFB-862E-BE8B-66D3-5C6A91C0DBF4}"/>
          </ac:spMkLst>
        </pc:spChg>
        <pc:picChg chg="add del">
          <ac:chgData name="Merkin, Mary T." userId="5f19615f-956a-4387-883c-04c7e6b5fba4" providerId="ADAL" clId="{8AC7DDFA-22C2-46FE-BFDE-EAE46240DF3E}" dt="2022-05-19T19:43:52.917" v="13298"/>
          <ac:picMkLst>
            <pc:docMk/>
            <pc:sldMk cId="2294580707" sldId="2119"/>
            <ac:picMk id="2" creationId="{6AB4184E-5D37-BD39-1328-3F69CBB61AB0}"/>
          </ac:picMkLst>
        </pc:picChg>
        <pc:picChg chg="add mod">
          <ac:chgData name="Merkin, Mary T." userId="5f19615f-956a-4387-883c-04c7e6b5fba4" providerId="ADAL" clId="{8AC7DDFA-22C2-46FE-BFDE-EAE46240DF3E}" dt="2022-05-19T19:44:44.605" v="13307" actId="14100"/>
          <ac:picMkLst>
            <pc:docMk/>
            <pc:sldMk cId="2294580707" sldId="2119"/>
            <ac:picMk id="3" creationId="{6AD3D51C-42FE-AAFE-4C9C-D9FF73909495}"/>
          </ac:picMkLst>
        </pc:picChg>
        <pc:picChg chg="add mod">
          <ac:chgData name="Merkin, Mary T." userId="5f19615f-956a-4387-883c-04c7e6b5fba4" providerId="ADAL" clId="{8AC7DDFA-22C2-46FE-BFDE-EAE46240DF3E}" dt="2022-05-19T19:44:48.491" v="13308" actId="1076"/>
          <ac:picMkLst>
            <pc:docMk/>
            <pc:sldMk cId="2294580707" sldId="2119"/>
            <ac:picMk id="4" creationId="{FA26950E-36B8-23D5-7E8A-06CC47FE801E}"/>
          </ac:picMkLst>
        </pc:picChg>
        <pc:picChg chg="del">
          <ac:chgData name="Merkin, Mary T." userId="5f19615f-956a-4387-883c-04c7e6b5fba4" providerId="ADAL" clId="{8AC7DDFA-22C2-46FE-BFDE-EAE46240DF3E}" dt="2022-05-19T19:43:40.129" v="13296" actId="21"/>
          <ac:picMkLst>
            <pc:docMk/>
            <pc:sldMk cId="2294580707" sldId="2119"/>
            <ac:picMk id="5" creationId="{D9DC2ED7-D390-EC0F-6DB2-B45C2CBF7898}"/>
          </ac:picMkLst>
        </pc:picChg>
        <pc:picChg chg="add mod">
          <ac:chgData name="Merkin, Mary T." userId="5f19615f-956a-4387-883c-04c7e6b5fba4" providerId="ADAL" clId="{8AC7DDFA-22C2-46FE-BFDE-EAE46240DF3E}" dt="2022-05-19T19:44:55.677" v="13310" actId="1076"/>
          <ac:picMkLst>
            <pc:docMk/>
            <pc:sldMk cId="2294580707" sldId="2119"/>
            <ac:picMk id="7" creationId="{BE39F650-89F3-68B5-F8EC-406A8CF7F37B}"/>
          </ac:picMkLst>
        </pc:picChg>
        <pc:picChg chg="add">
          <ac:chgData name="Merkin, Mary T." userId="5f19615f-956a-4387-883c-04c7e6b5fba4" providerId="ADAL" clId="{8AC7DDFA-22C2-46FE-BFDE-EAE46240DF3E}" dt="2022-05-19T19:45:01.713" v="13311"/>
          <ac:picMkLst>
            <pc:docMk/>
            <pc:sldMk cId="2294580707" sldId="2119"/>
            <ac:picMk id="8" creationId="{E25308FF-BFA6-D9B4-F731-EE08747806B7}"/>
          </ac:picMkLst>
        </pc:picChg>
      </pc:sldChg>
      <pc:sldChg chg="addSp delSp add del mod">
        <pc:chgData name="Merkin, Mary T." userId="5f19615f-956a-4387-883c-04c7e6b5fba4" providerId="ADAL" clId="{8AC7DDFA-22C2-46FE-BFDE-EAE46240DF3E}" dt="2022-05-19T19:50:50.002" v="13368" actId="2696"/>
        <pc:sldMkLst>
          <pc:docMk/>
          <pc:sldMk cId="2335467168" sldId="2119"/>
        </pc:sldMkLst>
        <pc:picChg chg="add">
          <ac:chgData name="Merkin, Mary T." userId="5f19615f-956a-4387-883c-04c7e6b5fba4" providerId="ADAL" clId="{8AC7DDFA-22C2-46FE-BFDE-EAE46240DF3E}" dt="2022-05-19T19:45:34.020" v="13315"/>
          <ac:picMkLst>
            <pc:docMk/>
            <pc:sldMk cId="2335467168" sldId="2119"/>
            <ac:picMk id="2" creationId="{2CE8E04A-031C-0047-6358-F1EAE2B065AB}"/>
          </ac:picMkLst>
        </pc:picChg>
        <pc:picChg chg="del">
          <ac:chgData name="Merkin, Mary T." userId="5f19615f-956a-4387-883c-04c7e6b5fba4" providerId="ADAL" clId="{8AC7DDFA-22C2-46FE-BFDE-EAE46240DF3E}" dt="2022-05-19T19:45:21.160" v="13314" actId="21"/>
          <ac:picMkLst>
            <pc:docMk/>
            <pc:sldMk cId="2335467168" sldId="2119"/>
            <ac:picMk id="5" creationId="{D9DC2ED7-D390-EC0F-6DB2-B45C2CBF7898}"/>
          </ac:picMkLst>
        </pc:picChg>
      </pc:sldChg>
      <pc:sldChg chg="modSp add mod ord setBg">
        <pc:chgData name="Merkin, Mary T." userId="5f19615f-956a-4387-883c-04c7e6b5fba4" providerId="ADAL" clId="{8AC7DDFA-22C2-46FE-BFDE-EAE46240DF3E}" dt="2022-05-19T19:50:37.011" v="13367" actId="14100"/>
        <pc:sldMkLst>
          <pc:docMk/>
          <pc:sldMk cId="2113392418" sldId="2120"/>
        </pc:sldMkLst>
        <pc:spChg chg="mod">
          <ac:chgData name="Merkin, Mary T." userId="5f19615f-956a-4387-883c-04c7e6b5fba4" providerId="ADAL" clId="{8AC7DDFA-22C2-46FE-BFDE-EAE46240DF3E}" dt="2022-05-19T19:50:37.011" v="13367" actId="14100"/>
          <ac:spMkLst>
            <pc:docMk/>
            <pc:sldMk cId="2113392418" sldId="2120"/>
            <ac:spMk id="29" creationId="{95411E7E-A94D-4226-8784-15E65440AE22}"/>
          </ac:spMkLst>
        </pc:spChg>
        <pc:picChg chg="mod">
          <ac:chgData name="Merkin, Mary T." userId="5f19615f-956a-4387-883c-04c7e6b5fba4" providerId="ADAL" clId="{8AC7DDFA-22C2-46FE-BFDE-EAE46240DF3E}" dt="2022-05-19T19:50:25.052" v="13366" actId="1076"/>
          <ac:picMkLst>
            <pc:docMk/>
            <pc:sldMk cId="2113392418" sldId="2120"/>
            <ac:picMk id="5" creationId="{D9DC2ED7-D390-EC0F-6DB2-B45C2CBF7898}"/>
          </ac:picMkLst>
        </pc:picChg>
      </pc:sldChg>
      <pc:sldChg chg="add del">
        <pc:chgData name="Merkin, Mary T." userId="5f19615f-956a-4387-883c-04c7e6b5fba4" providerId="ADAL" clId="{8AC7DDFA-22C2-46FE-BFDE-EAE46240DF3E}" dt="2022-05-19T19:53:18.227" v="13389" actId="2696"/>
        <pc:sldMkLst>
          <pc:docMk/>
          <pc:sldMk cId="1136606850" sldId="2121"/>
        </pc:sldMkLst>
      </pc:sldChg>
      <pc:sldChg chg="delSp add del mod ord">
        <pc:chgData name="Merkin, Mary T." userId="5f19615f-956a-4387-883c-04c7e6b5fba4" providerId="ADAL" clId="{8AC7DDFA-22C2-46FE-BFDE-EAE46240DF3E}" dt="2022-05-19T19:50:11.870" v="13363" actId="2696"/>
        <pc:sldMkLst>
          <pc:docMk/>
          <pc:sldMk cId="1685911946" sldId="2121"/>
        </pc:sldMkLst>
        <pc:picChg chg="del">
          <ac:chgData name="Merkin, Mary T." userId="5f19615f-956a-4387-883c-04c7e6b5fba4" providerId="ADAL" clId="{8AC7DDFA-22C2-46FE-BFDE-EAE46240DF3E}" dt="2022-05-19T19:48:47.904" v="13355" actId="478"/>
          <ac:picMkLst>
            <pc:docMk/>
            <pc:sldMk cId="1685911946" sldId="2121"/>
            <ac:picMk id="3" creationId="{047221C3-A972-2CB9-F744-4DD8829284DD}"/>
          </ac:picMkLst>
        </pc:picChg>
        <pc:picChg chg="del">
          <ac:chgData name="Merkin, Mary T." userId="5f19615f-956a-4387-883c-04c7e6b5fba4" providerId="ADAL" clId="{8AC7DDFA-22C2-46FE-BFDE-EAE46240DF3E}" dt="2022-05-19T19:48:45.544" v="13354" actId="478"/>
          <ac:picMkLst>
            <pc:docMk/>
            <pc:sldMk cId="1685911946" sldId="2121"/>
            <ac:picMk id="4" creationId="{999D52FC-F3B9-5550-F750-49C07FD88CB0}"/>
          </ac:picMkLst>
        </pc:picChg>
        <pc:picChg chg="del">
          <ac:chgData name="Merkin, Mary T." userId="5f19615f-956a-4387-883c-04c7e6b5fba4" providerId="ADAL" clId="{8AC7DDFA-22C2-46FE-BFDE-EAE46240DF3E}" dt="2022-05-19T19:48:51.935" v="13356" actId="21"/>
          <ac:picMkLst>
            <pc:docMk/>
            <pc:sldMk cId="1685911946" sldId="2121"/>
            <ac:picMk id="5" creationId="{D85A9DC9-51AB-AFDA-8CCC-5D80E3A90339}"/>
          </ac:picMkLst>
        </pc:picChg>
      </pc:sldChg>
      <pc:sldChg chg="modSp add mod setBg">
        <pc:chgData name="Merkin, Mary T." userId="5f19615f-956a-4387-883c-04c7e6b5fba4" providerId="ADAL" clId="{8AC7DDFA-22C2-46FE-BFDE-EAE46240DF3E}" dt="2022-05-19T19:52:47.050" v="13388" actId="14100"/>
        <pc:sldMkLst>
          <pc:docMk/>
          <pc:sldMk cId="1162363201" sldId="2122"/>
        </pc:sldMkLst>
        <pc:spChg chg="mod">
          <ac:chgData name="Merkin, Mary T." userId="5f19615f-956a-4387-883c-04c7e6b5fba4" providerId="ADAL" clId="{8AC7DDFA-22C2-46FE-BFDE-EAE46240DF3E}" dt="2022-05-19T19:52:12.150" v="13383" actId="1076"/>
          <ac:spMkLst>
            <pc:docMk/>
            <pc:sldMk cId="1162363201" sldId="2122"/>
            <ac:spMk id="7" creationId="{E602F9C9-2E6C-405D-B1EE-F5CE1533BBA8}"/>
          </ac:spMkLst>
        </pc:spChg>
        <pc:spChg chg="mod">
          <ac:chgData name="Merkin, Mary T." userId="5f19615f-956a-4387-883c-04c7e6b5fba4" providerId="ADAL" clId="{8AC7DDFA-22C2-46FE-BFDE-EAE46240DF3E}" dt="2022-05-19T19:52:02.938" v="13381" actId="1076"/>
          <ac:spMkLst>
            <pc:docMk/>
            <pc:sldMk cId="1162363201" sldId="2122"/>
            <ac:spMk id="8" creationId="{AA8204D9-2FFF-4513-B849-10EEC2C4B2A9}"/>
          </ac:spMkLst>
        </pc:spChg>
        <pc:spChg chg="mod">
          <ac:chgData name="Merkin, Mary T." userId="5f19615f-956a-4387-883c-04c7e6b5fba4" providerId="ADAL" clId="{8AC7DDFA-22C2-46FE-BFDE-EAE46240DF3E}" dt="2022-05-19T19:52:47.050" v="13388" actId="14100"/>
          <ac:spMkLst>
            <pc:docMk/>
            <pc:sldMk cId="1162363201" sldId="2122"/>
            <ac:spMk id="9" creationId="{CE2508D3-1890-4A28-A39B-C57863BECB53}"/>
          </ac:spMkLst>
        </pc:spChg>
        <pc:spChg chg="mod">
          <ac:chgData name="Merkin, Mary T." userId="5f19615f-956a-4387-883c-04c7e6b5fba4" providerId="ADAL" clId="{8AC7DDFA-22C2-46FE-BFDE-EAE46240DF3E}" dt="2022-05-19T19:52:17.673" v="13384" actId="1076"/>
          <ac:spMkLst>
            <pc:docMk/>
            <pc:sldMk cId="1162363201" sldId="2122"/>
            <ac:spMk id="11" creationId="{02788258-6DFD-47AC-BA76-78D33242DB02}"/>
          </ac:spMkLst>
        </pc:spChg>
        <pc:spChg chg="mod">
          <ac:chgData name="Merkin, Mary T." userId="5f19615f-956a-4387-883c-04c7e6b5fba4" providerId="ADAL" clId="{8AC7DDFA-22C2-46FE-BFDE-EAE46240DF3E}" dt="2022-05-19T19:51:46.602" v="13378" actId="1076"/>
          <ac:spMkLst>
            <pc:docMk/>
            <pc:sldMk cId="1162363201" sldId="2122"/>
            <ac:spMk id="26" creationId="{2C34339E-249A-5A0C-DF80-B6DB7E100322}"/>
          </ac:spMkLst>
        </pc:spChg>
        <pc:picChg chg="mod">
          <ac:chgData name="Merkin, Mary T." userId="5f19615f-956a-4387-883c-04c7e6b5fba4" providerId="ADAL" clId="{8AC7DDFA-22C2-46FE-BFDE-EAE46240DF3E}" dt="2022-05-19T19:51:57.610" v="13380" actId="1076"/>
          <ac:picMkLst>
            <pc:docMk/>
            <pc:sldMk cId="1162363201" sldId="2122"/>
            <ac:picMk id="3" creationId="{AF7C4655-C0E1-2F83-EB1E-FB988507F65F}"/>
          </ac:picMkLst>
        </pc:picChg>
      </pc:sldChg>
      <pc:sldChg chg="modSp add mod setBg">
        <pc:chgData name="Merkin, Mary T." userId="5f19615f-956a-4387-883c-04c7e6b5fba4" providerId="ADAL" clId="{8AC7DDFA-22C2-46FE-BFDE-EAE46240DF3E}" dt="2022-05-19T19:53:59.529" v="13394" actId="1076"/>
        <pc:sldMkLst>
          <pc:docMk/>
          <pc:sldMk cId="2913526227" sldId="2123"/>
        </pc:sldMkLst>
        <pc:picChg chg="mod">
          <ac:chgData name="Merkin, Mary T." userId="5f19615f-956a-4387-883c-04c7e6b5fba4" providerId="ADAL" clId="{8AC7DDFA-22C2-46FE-BFDE-EAE46240DF3E}" dt="2022-05-19T19:53:59.529" v="13394" actId="1076"/>
          <ac:picMkLst>
            <pc:docMk/>
            <pc:sldMk cId="2913526227" sldId="2123"/>
            <ac:picMk id="3" creationId="{8698FF3D-E9E6-C6A1-D703-338849A932A9}"/>
          </ac:picMkLst>
        </pc:picChg>
      </pc:sldChg>
      <pc:sldChg chg="modSp add mod setBg">
        <pc:chgData name="Merkin, Mary T." userId="5f19615f-956a-4387-883c-04c7e6b5fba4" providerId="ADAL" clId="{8AC7DDFA-22C2-46FE-BFDE-EAE46240DF3E}" dt="2022-05-19T19:55:40.216" v="13400" actId="14100"/>
        <pc:sldMkLst>
          <pc:docMk/>
          <pc:sldMk cId="4154548239" sldId="2124"/>
        </pc:sldMkLst>
        <pc:spChg chg="mod">
          <ac:chgData name="Merkin, Mary T." userId="5f19615f-956a-4387-883c-04c7e6b5fba4" providerId="ADAL" clId="{8AC7DDFA-22C2-46FE-BFDE-EAE46240DF3E}" dt="2022-05-19T19:55:40.216" v="13400" actId="14100"/>
          <ac:spMkLst>
            <pc:docMk/>
            <pc:sldMk cId="4154548239" sldId="2124"/>
            <ac:spMk id="21" creationId="{8BDEC6EB-6B5A-4CBB-B862-A9F2D6DE6A78}"/>
          </ac:spMkLst>
        </pc:spChg>
        <pc:spChg chg="mod">
          <ac:chgData name="Merkin, Mary T." userId="5f19615f-956a-4387-883c-04c7e6b5fba4" providerId="ADAL" clId="{8AC7DDFA-22C2-46FE-BFDE-EAE46240DF3E}" dt="2022-05-19T19:55:29.817" v="13399" actId="1076"/>
          <ac:spMkLst>
            <pc:docMk/>
            <pc:sldMk cId="4154548239" sldId="2124"/>
            <ac:spMk id="27" creationId="{1A63FCE6-4A8B-443E-AFEC-7E721D78ABF5}"/>
          </ac:spMkLst>
        </pc:spChg>
      </pc:sldChg>
      <pc:sldMasterChg chg="add addSldLayout">
        <pc:chgData name="Merkin, Mary T." userId="5f19615f-956a-4387-883c-04c7e6b5fba4" providerId="ADAL" clId="{8AC7DDFA-22C2-46FE-BFDE-EAE46240DF3E}" dt="2022-05-19T17:59:49.758" v="12860" actId="27028"/>
        <pc:sldMasterMkLst>
          <pc:docMk/>
          <pc:sldMasterMk cId="578158762" sldId="2147483648"/>
        </pc:sldMasterMkLst>
        <pc:sldLayoutChg chg="add">
          <pc:chgData name="Merkin, Mary T." userId="5f19615f-956a-4387-883c-04c7e6b5fba4" providerId="ADAL" clId="{8AC7DDFA-22C2-46FE-BFDE-EAE46240DF3E}" dt="2022-05-19T17:59:49.758" v="12860" actId="27028"/>
          <pc:sldLayoutMkLst>
            <pc:docMk/>
            <pc:sldMasterMk cId="578158762" sldId="2147483648"/>
            <pc:sldLayoutMk cId="1457455724" sldId="2147483655"/>
          </pc:sldLayoutMkLst>
        </pc:sldLayoutChg>
      </pc:sldMasterChg>
      <pc:sldMasterChg chg="del delSldLayout modSldLayout">
        <pc:chgData name="Merkin, Mary T." userId="5f19615f-956a-4387-883c-04c7e6b5fba4" providerId="ADAL" clId="{8AC7DDFA-22C2-46FE-BFDE-EAE46240DF3E}" dt="2022-05-18T18:35:05.124" v="11152" actId="2696"/>
        <pc:sldMasterMkLst>
          <pc:docMk/>
          <pc:sldMasterMk cId="149545976" sldId="2147483716"/>
        </pc:sldMasterMkLst>
        <pc:sldLayoutChg chg="del">
          <pc:chgData name="Merkin, Mary T." userId="5f19615f-956a-4387-883c-04c7e6b5fba4" providerId="ADAL" clId="{8AC7DDFA-22C2-46FE-BFDE-EAE46240DF3E}" dt="2022-05-18T18:35:05.124" v="11152" actId="2696"/>
          <pc:sldLayoutMkLst>
            <pc:docMk/>
            <pc:sldMasterMk cId="149545976" sldId="2147483716"/>
            <pc:sldLayoutMk cId="4073913138" sldId="2147483717"/>
          </pc:sldLayoutMkLst>
        </pc:sldLayoutChg>
        <pc:sldLayoutChg chg="del replId">
          <pc:chgData name="Merkin, Mary T." userId="5f19615f-956a-4387-883c-04c7e6b5fba4" providerId="ADAL" clId="{8AC7DDFA-22C2-46FE-BFDE-EAE46240DF3E}" dt="2022-05-18T18:35:05.124" v="11152" actId="2696"/>
          <pc:sldLayoutMkLst>
            <pc:docMk/>
            <pc:sldMasterMk cId="149545976" sldId="2147483716"/>
            <pc:sldLayoutMk cId="982708356" sldId="2147483721"/>
          </pc:sldLayoutMkLst>
        </pc:sldLayoutChg>
        <pc:sldLayoutChg chg="del replId">
          <pc:chgData name="Merkin, Mary T." userId="5f19615f-956a-4387-883c-04c7e6b5fba4" providerId="ADAL" clId="{8AC7DDFA-22C2-46FE-BFDE-EAE46240DF3E}" dt="2022-05-18T18:35:05.124" v="11152" actId="2696"/>
          <pc:sldLayoutMkLst>
            <pc:docMk/>
            <pc:sldMasterMk cId="149545976" sldId="2147483716"/>
            <pc:sldLayoutMk cId="1089085959" sldId="2147483723"/>
          </pc:sldLayoutMkLst>
        </pc:sldLayoutChg>
        <pc:sldLayoutChg chg="del replId">
          <pc:chgData name="Merkin, Mary T." userId="5f19615f-956a-4387-883c-04c7e6b5fba4" providerId="ADAL" clId="{8AC7DDFA-22C2-46FE-BFDE-EAE46240DF3E}" dt="2022-05-18T18:35:05.124" v="11152" actId="2696"/>
          <pc:sldLayoutMkLst>
            <pc:docMk/>
            <pc:sldMasterMk cId="149545976" sldId="2147483716"/>
            <pc:sldLayoutMk cId="2713050839" sldId="2147483724"/>
          </pc:sldLayoutMkLst>
        </pc:sldLayoutChg>
      </pc:sldMasterChg>
      <pc:sldMasterChg chg="replId addSldLayout delSldLayout modSldLayout">
        <pc:chgData name="Merkin, Mary T." userId="5f19615f-956a-4387-883c-04c7e6b5fba4" providerId="ADAL" clId="{8AC7DDFA-22C2-46FE-BFDE-EAE46240DF3E}" dt="2022-05-19T17:59:49.758" v="12860" actId="27028"/>
        <pc:sldMasterMkLst>
          <pc:docMk/>
          <pc:sldMasterMk cId="937128386" sldId="2147483720"/>
        </pc:sldMasterMkLst>
        <pc:sldLayoutChg chg="add">
          <pc:chgData name="Merkin, Mary T." userId="5f19615f-956a-4387-883c-04c7e6b5fba4" providerId="ADAL" clId="{8AC7DDFA-22C2-46FE-BFDE-EAE46240DF3E}" dt="2022-05-19T13:50:53.157" v="11220" actId="27028"/>
          <pc:sldLayoutMkLst>
            <pc:docMk/>
            <pc:sldMasterMk cId="937128386" sldId="2147483720"/>
            <pc:sldLayoutMk cId="2961130563" sldId="2147483649"/>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2146228431" sldId="2147483651"/>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191718063" sldId="2147483652"/>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1179837743" sldId="2147483653"/>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315854055" sldId="2147483654"/>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2037885067" sldId="2147483656"/>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279130345" sldId="2147483657"/>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434022968" sldId="2147483658"/>
          </pc:sldLayoutMkLst>
        </pc:sldLayoutChg>
        <pc:sldLayoutChg chg="add">
          <pc:chgData name="Merkin, Mary T." userId="5f19615f-956a-4387-883c-04c7e6b5fba4" providerId="ADAL" clId="{8AC7DDFA-22C2-46FE-BFDE-EAE46240DF3E}" dt="2022-05-19T13:50:53.157" v="11220" actId="27028"/>
          <pc:sldLayoutMkLst>
            <pc:docMk/>
            <pc:sldMasterMk cId="937128386" sldId="2147483720"/>
            <pc:sldLayoutMk cId="4132713692" sldId="2147483659"/>
          </pc:sldLayoutMkLst>
        </pc:sldLayoutChg>
        <pc:sldLayoutChg chg="del">
          <pc:chgData name="Merkin, Mary T." userId="5f19615f-956a-4387-883c-04c7e6b5fba4" providerId="ADAL" clId="{8AC7DDFA-22C2-46FE-BFDE-EAE46240DF3E}" dt="2022-05-18T18:40:51.962" v="11157" actId="2696"/>
          <pc:sldLayoutMkLst>
            <pc:docMk/>
            <pc:sldMasterMk cId="937128386" sldId="2147483720"/>
            <pc:sldLayoutMk cId="513345450" sldId="2147483719"/>
          </pc:sldLayoutMkLst>
        </pc:sldLayoutChg>
        <pc:sldLayoutChg chg="replId">
          <pc:chgData name="Merkin, Mary T." userId="5f19615f-956a-4387-883c-04c7e6b5fba4" providerId="ADAL" clId="{8AC7DDFA-22C2-46FE-BFDE-EAE46240DF3E}" dt="2022-05-18T18:34:48.477" v="11148" actId="27028"/>
          <pc:sldLayoutMkLst>
            <pc:docMk/>
            <pc:sldMasterMk cId="937128386" sldId="2147483720"/>
            <pc:sldLayoutMk cId="2495426409" sldId="2147483722"/>
          </pc:sldLayoutMkLst>
        </pc:sldLayoutChg>
        <pc:sldLayoutChg chg="add replId">
          <pc:chgData name="Merkin, Mary T." userId="5f19615f-956a-4387-883c-04c7e6b5fba4" providerId="ADAL" clId="{8AC7DDFA-22C2-46FE-BFDE-EAE46240DF3E}" dt="2022-05-19T17:59:49.758" v="12860" actId="27028"/>
          <pc:sldLayoutMkLst>
            <pc:docMk/>
            <pc:sldMasterMk cId="937128386" sldId="2147483720"/>
            <pc:sldLayoutMk cId="3307005385" sldId="2147483746"/>
          </pc:sldLayoutMkLst>
        </pc:sldLayoutChg>
      </pc:sldMasterChg>
      <pc:sldMasterChg chg="add replId addSldLayout modSldLayout">
        <pc:chgData name="Merkin, Mary T." userId="5f19615f-956a-4387-883c-04c7e6b5fba4" providerId="ADAL" clId="{8AC7DDFA-22C2-46FE-BFDE-EAE46240DF3E}" dt="2022-05-19T13:50:29.673" v="11216" actId="27028"/>
        <pc:sldMasterMkLst>
          <pc:docMk/>
          <pc:sldMasterMk cId="686859294" sldId="2147483723"/>
        </pc:sldMasterMkLst>
        <pc:sldLayoutChg chg="add replId">
          <pc:chgData name="Merkin, Mary T." userId="5f19615f-956a-4387-883c-04c7e6b5fba4" providerId="ADAL" clId="{8AC7DDFA-22C2-46FE-BFDE-EAE46240DF3E}" dt="2022-05-19T13:50:29.673" v="11216" actId="27028"/>
          <pc:sldLayoutMkLst>
            <pc:docMk/>
            <pc:sldMasterMk cId="686859294" sldId="2147483723"/>
            <pc:sldLayoutMk cId="809575160" sldId="2147483724"/>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3211577499" sldId="2147483725"/>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3182455145" sldId="2147483726"/>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1248433735" sldId="2147483727"/>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4044601927" sldId="2147483728"/>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1206615949" sldId="2147483729"/>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1425773583" sldId="2147483730"/>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1505337602" sldId="2147483731"/>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1995497167" sldId="2147483732"/>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3771274921" sldId="2147483733"/>
          </pc:sldLayoutMkLst>
        </pc:sldLayoutChg>
        <pc:sldLayoutChg chg="add replId">
          <pc:chgData name="Merkin, Mary T." userId="5f19615f-956a-4387-883c-04c7e6b5fba4" providerId="ADAL" clId="{8AC7DDFA-22C2-46FE-BFDE-EAE46240DF3E}" dt="2022-05-19T13:50:29.673" v="11216" actId="27028"/>
          <pc:sldLayoutMkLst>
            <pc:docMk/>
            <pc:sldMasterMk cId="686859294" sldId="2147483723"/>
            <pc:sldLayoutMk cId="3341704132" sldId="2147483734"/>
          </pc:sldLayoutMkLst>
        </pc:sldLayoutChg>
      </pc:sldMasterChg>
      <pc:sldMasterChg chg="add replId addSldLayout modSldLayout">
        <pc:chgData name="Merkin, Mary T." userId="5f19615f-956a-4387-883c-04c7e6b5fba4" providerId="ADAL" clId="{8AC7DDFA-22C2-46FE-BFDE-EAE46240DF3E}" dt="2022-05-19T17:59:49.758" v="12860" actId="27028"/>
        <pc:sldMasterMkLst>
          <pc:docMk/>
          <pc:sldMasterMk cId="757940696" sldId="2147483745"/>
        </pc:sldMasterMkLst>
        <pc:sldLayoutChg chg="add">
          <pc:chgData name="Merkin, Mary T." userId="5f19615f-956a-4387-883c-04c7e6b5fba4" providerId="ADAL" clId="{8AC7DDFA-22C2-46FE-BFDE-EAE46240DF3E}" dt="2022-05-19T13:50:29.673" v="11216" actId="27028"/>
          <pc:sldLayoutMkLst>
            <pc:docMk/>
            <pc:sldMasterMk cId="757940696" sldId="2147483745"/>
            <pc:sldLayoutMk cId="2764389352" sldId="2147483650"/>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1420718955" sldId="2147483735"/>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3878208221" sldId="2147483736"/>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3908369668" sldId="2147483737"/>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1426750781" sldId="2147483738"/>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324824838" sldId="2147483739"/>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3914137974" sldId="2147483740"/>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3856249309" sldId="2147483741"/>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1324131557" sldId="2147483742"/>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2462955868" sldId="2147483743"/>
          </pc:sldLayoutMkLst>
        </pc:sldLayoutChg>
        <pc:sldLayoutChg chg="add replId">
          <pc:chgData name="Merkin, Mary T." userId="5f19615f-956a-4387-883c-04c7e6b5fba4" providerId="ADAL" clId="{8AC7DDFA-22C2-46FE-BFDE-EAE46240DF3E}" dt="2022-05-19T13:50:53.157" v="11220" actId="27028"/>
          <pc:sldLayoutMkLst>
            <pc:docMk/>
            <pc:sldMasterMk cId="757940696" sldId="2147483745"/>
            <pc:sldLayoutMk cId="2558891459" sldId="2147483744"/>
          </pc:sldLayoutMkLst>
        </pc:sldLayoutChg>
      </pc:sldMasterChg>
    </pc:docChg>
  </pc:docChgLst>
  <pc:docChgLst>
    <pc:chgData name="Guest User" userId="S::urn:spo:anon#942e8c4240936c51b12dd330bf5a59859eb4bd2a177a10dfbd245991bb0b35f6::" providerId="AD" clId="Web-{E81F5EB4-2A38-A329-49DD-875F85F55E24}"/>
    <pc:docChg chg="modSld">
      <pc:chgData name="Guest User" userId="S::urn:spo:anon#942e8c4240936c51b12dd330bf5a59859eb4bd2a177a10dfbd245991bb0b35f6::" providerId="AD" clId="Web-{E81F5EB4-2A38-A329-49DD-875F85F55E24}" dt="2022-05-19T20:16:52.287" v="63" actId="14100"/>
      <pc:docMkLst>
        <pc:docMk/>
      </pc:docMkLst>
      <pc:sldChg chg="modSp">
        <pc:chgData name="Guest User" userId="S::urn:spo:anon#942e8c4240936c51b12dd330bf5a59859eb4bd2a177a10dfbd245991bb0b35f6::" providerId="AD" clId="Web-{E81F5EB4-2A38-A329-49DD-875F85F55E24}" dt="2022-05-19T20:11:51.911" v="0" actId="1076"/>
        <pc:sldMkLst>
          <pc:docMk/>
          <pc:sldMk cId="2913526227" sldId="2123"/>
        </pc:sldMkLst>
        <pc:spChg chg="mod">
          <ac:chgData name="Guest User" userId="S::urn:spo:anon#942e8c4240936c51b12dd330bf5a59859eb4bd2a177a10dfbd245991bb0b35f6::" providerId="AD" clId="Web-{E81F5EB4-2A38-A329-49DD-875F85F55E24}" dt="2022-05-19T20:11:51.911" v="0" actId="1076"/>
          <ac:spMkLst>
            <pc:docMk/>
            <pc:sldMk cId="2913526227" sldId="2123"/>
            <ac:spMk id="21" creationId="{FC6DD0CB-9F8C-4D5C-BCC3-9CD4F763C5BC}"/>
          </ac:spMkLst>
        </pc:spChg>
      </pc:sldChg>
      <pc:sldChg chg="modSp">
        <pc:chgData name="Guest User" userId="S::urn:spo:anon#942e8c4240936c51b12dd330bf5a59859eb4bd2a177a10dfbd245991bb0b35f6::" providerId="AD" clId="Web-{E81F5EB4-2A38-A329-49DD-875F85F55E24}" dt="2022-05-19T20:16:52.287" v="63" actId="14100"/>
        <pc:sldMkLst>
          <pc:docMk/>
          <pc:sldMk cId="4154548239" sldId="2124"/>
        </pc:sldMkLst>
        <pc:spChg chg="mod">
          <ac:chgData name="Guest User" userId="S::urn:spo:anon#942e8c4240936c51b12dd330bf5a59859eb4bd2a177a10dfbd245991bb0b35f6::" providerId="AD" clId="Web-{E81F5EB4-2A38-A329-49DD-875F85F55E24}" dt="2022-05-19T20:16:52.287" v="63" actId="14100"/>
          <ac:spMkLst>
            <pc:docMk/>
            <pc:sldMk cId="4154548239" sldId="2124"/>
            <ac:spMk id="13" creationId="{00B07204-89AF-49F8-9969-7095564C735E}"/>
          </ac:spMkLst>
        </pc:spChg>
        <pc:spChg chg="mod">
          <ac:chgData name="Guest User" userId="S::urn:spo:anon#942e8c4240936c51b12dd330bf5a59859eb4bd2a177a10dfbd245991bb0b35f6::" providerId="AD" clId="Web-{E81F5EB4-2A38-A329-49DD-875F85F55E24}" dt="2022-05-19T20:16:47.146" v="61" actId="1076"/>
          <ac:spMkLst>
            <pc:docMk/>
            <pc:sldMk cId="4154548239" sldId="2124"/>
            <ac:spMk id="15" creationId="{402EE8D8-5D06-4466-ACE5-3B38F47F49B3}"/>
          </ac:spMkLst>
        </pc:spChg>
        <pc:spChg chg="mod">
          <ac:chgData name="Guest User" userId="S::urn:spo:anon#942e8c4240936c51b12dd330bf5a59859eb4bd2a177a10dfbd245991bb0b35f6::" providerId="AD" clId="Web-{E81F5EB4-2A38-A329-49DD-875F85F55E24}" dt="2022-05-19T20:16:37.896" v="59" actId="1076"/>
          <ac:spMkLst>
            <pc:docMk/>
            <pc:sldMk cId="4154548239" sldId="2124"/>
            <ac:spMk id="17" creationId="{2C43FDE5-00F1-4D6C-8877-7A2AA9A9A361}"/>
          </ac:spMkLst>
        </pc:spChg>
        <pc:spChg chg="mod">
          <ac:chgData name="Guest User" userId="S::urn:spo:anon#942e8c4240936c51b12dd330bf5a59859eb4bd2a177a10dfbd245991bb0b35f6::" providerId="AD" clId="Web-{E81F5EB4-2A38-A329-49DD-875F85F55E24}" dt="2022-05-19T20:15:13.001" v="35" actId="1076"/>
          <ac:spMkLst>
            <pc:docMk/>
            <pc:sldMk cId="4154548239" sldId="2124"/>
            <ac:spMk id="19" creationId="{3878524F-6C18-441B-BD8C-C102D8FBBFA0}"/>
          </ac:spMkLst>
        </pc:spChg>
        <pc:spChg chg="mod">
          <ac:chgData name="Guest User" userId="S::urn:spo:anon#942e8c4240936c51b12dd330bf5a59859eb4bd2a177a10dfbd245991bb0b35f6::" providerId="AD" clId="Web-{E81F5EB4-2A38-A329-49DD-875F85F55E24}" dt="2022-05-19T20:15:17.470" v="36" actId="1076"/>
          <ac:spMkLst>
            <pc:docMk/>
            <pc:sldMk cId="4154548239" sldId="2124"/>
            <ac:spMk id="21" creationId="{8BDEC6EB-6B5A-4CBB-B862-A9F2D6DE6A78}"/>
          </ac:spMkLst>
        </pc:spChg>
        <pc:spChg chg="mod">
          <ac:chgData name="Guest User" userId="S::urn:spo:anon#942e8c4240936c51b12dd330bf5a59859eb4bd2a177a10dfbd245991bb0b35f6::" providerId="AD" clId="Web-{E81F5EB4-2A38-A329-49DD-875F85F55E24}" dt="2022-05-19T20:15:37.393" v="43" actId="20577"/>
          <ac:spMkLst>
            <pc:docMk/>
            <pc:sldMk cId="4154548239" sldId="2124"/>
            <ac:spMk id="22" creationId="{FFF82DF6-710F-4FC6-B844-7A02C464CF45}"/>
          </ac:spMkLst>
        </pc:spChg>
        <pc:spChg chg="mod">
          <ac:chgData name="Guest User" userId="S::urn:spo:anon#942e8c4240936c51b12dd330bf5a59859eb4bd2a177a10dfbd245991bb0b35f6::" providerId="AD" clId="Web-{E81F5EB4-2A38-A329-49DD-875F85F55E24}" dt="2022-05-19T20:15:46.393" v="44" actId="14100"/>
          <ac:spMkLst>
            <pc:docMk/>
            <pc:sldMk cId="4154548239" sldId="2124"/>
            <ac:spMk id="23" creationId="{A92BD813-F7C2-42A7-B198-54702DD6B4A1}"/>
          </ac:spMkLst>
        </pc:spChg>
        <pc:spChg chg="mod">
          <ac:chgData name="Guest User" userId="S::urn:spo:anon#942e8c4240936c51b12dd330bf5a59859eb4bd2a177a10dfbd245991bb0b35f6::" providerId="AD" clId="Web-{E81F5EB4-2A38-A329-49DD-875F85F55E24}" dt="2022-05-19T20:16:31.833" v="58" actId="14100"/>
          <ac:spMkLst>
            <pc:docMk/>
            <pc:sldMk cId="4154548239" sldId="2124"/>
            <ac:spMk id="24" creationId="{F38A8478-C46A-4736-8251-C31556B23BC1}"/>
          </ac:spMkLst>
        </pc:spChg>
        <pc:spChg chg="mod">
          <ac:chgData name="Guest User" userId="S::urn:spo:anon#942e8c4240936c51b12dd330bf5a59859eb4bd2a177a10dfbd245991bb0b35f6::" providerId="AD" clId="Web-{E81F5EB4-2A38-A329-49DD-875F85F55E24}" dt="2022-05-19T20:15:19.267" v="37" actId="1076"/>
          <ac:spMkLst>
            <pc:docMk/>
            <pc:sldMk cId="4154548239" sldId="2124"/>
            <ac:spMk id="25" creationId="{B8F0BE07-AD83-0F32-BFFA-1C9B400DA769}"/>
          </ac:spMkLst>
        </pc:spChg>
        <pc:spChg chg="mod">
          <ac:chgData name="Guest User" userId="S::urn:spo:anon#942e8c4240936c51b12dd330bf5a59859eb4bd2a177a10dfbd245991bb0b35f6::" providerId="AD" clId="Web-{E81F5EB4-2A38-A329-49DD-875F85F55E24}" dt="2022-05-19T20:16:20.160" v="55" actId="1076"/>
          <ac:spMkLst>
            <pc:docMk/>
            <pc:sldMk cId="4154548239" sldId="2124"/>
            <ac:spMk id="26" creationId="{229CAF3B-9F40-4C5A-848E-740778C52639}"/>
          </ac:spMkLst>
        </pc:spChg>
        <pc:spChg chg="mod">
          <ac:chgData name="Guest User" userId="S::urn:spo:anon#942e8c4240936c51b12dd330bf5a59859eb4bd2a177a10dfbd245991bb0b35f6::" providerId="AD" clId="Web-{E81F5EB4-2A38-A329-49DD-875F85F55E24}" dt="2022-05-19T20:15:07.797" v="34" actId="1076"/>
          <ac:spMkLst>
            <pc:docMk/>
            <pc:sldMk cId="4154548239" sldId="2124"/>
            <ac:spMk id="27" creationId="{1A63FCE6-4A8B-443E-AFEC-7E721D78ABF5}"/>
          </ac:spMkLst>
        </pc:spChg>
        <pc:spChg chg="mod">
          <ac:chgData name="Guest User" userId="S::urn:spo:anon#942e8c4240936c51b12dd330bf5a59859eb4bd2a177a10dfbd245991bb0b35f6::" providerId="AD" clId="Web-{E81F5EB4-2A38-A329-49DD-875F85F55E24}" dt="2022-05-19T20:15:21.126" v="38" actId="1076"/>
          <ac:spMkLst>
            <pc:docMk/>
            <pc:sldMk cId="4154548239" sldId="2124"/>
            <ac:spMk id="28" creationId="{68434D24-52EA-7A59-389D-00043751B487}"/>
          </ac:spMkLst>
        </pc:spChg>
        <pc:picChg chg="mod">
          <ac:chgData name="Guest User" userId="S::urn:spo:anon#942e8c4240936c51b12dd330bf5a59859eb4bd2a177a10dfbd245991bb0b35f6::" providerId="AD" clId="Web-{E81F5EB4-2A38-A329-49DD-875F85F55E24}" dt="2022-05-19T20:15:05.594" v="33" actId="1076"/>
          <ac:picMkLst>
            <pc:docMk/>
            <pc:sldMk cId="4154548239" sldId="2124"/>
            <ac:picMk id="3" creationId="{D2A0F0F8-41DB-D21F-373A-6EB3332D915A}"/>
          </ac:picMkLst>
        </pc:picChg>
      </pc:sldChg>
    </pc:docChg>
  </pc:docChgLst>
</pc:chgInfo>
</file>

<file path=ppt/comments/modernComment_828_C70CF8F.xml><?xml version="1.0" encoding="utf-8"?>
<p188:cmLst xmlns:a="http://schemas.openxmlformats.org/drawingml/2006/main" xmlns:r="http://schemas.openxmlformats.org/officeDocument/2006/relationships" xmlns:p188="http://schemas.microsoft.com/office/powerpoint/2018/8/main">
  <p188:cm id="{14461DAA-0EF4-4D6C-A2EA-A2F6F49ED009}" authorId="{5682F4A4-F2BD-07B1-217C-02B4F3A890B8}" status="resolved" created="2022-03-28T12:44:04.686">
    <pc:sldMkLst xmlns:pc="http://schemas.microsoft.com/office/powerpoint/2013/main/command">
      <pc:docMk/>
      <pc:sldMk cId="4111660348" sldId="327"/>
    </pc:sldMkLst>
    <p188:txBody>
      <a:bodyPr/>
      <a:lstStyle/>
      <a:p>
        <a:r>
          <a:rPr lang="en-US"/>
          <a:t>i wonder if this should be earlier?  sometimes focusing on how this helps PDs meet a requirement can catch interest if someone isn't already there?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3D22F-7A5A-444E-A9E9-4124AD22D7E6}"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AFB9E5B0-5136-45C3-83D7-E03A1C362FED}">
      <dgm:prSet/>
      <dgm:spPr/>
      <dgm:t>
        <a:bodyPr/>
        <a:lstStyle/>
        <a:p>
          <a:r>
            <a:rPr lang="en-US"/>
            <a:t>Educational Opportunities </a:t>
          </a:r>
        </a:p>
      </dgm:t>
    </dgm:pt>
    <dgm:pt modelId="{D6D813DB-2B26-4BC3-AC41-697F5D0AE812}" type="parTrans" cxnId="{6998080D-36A1-4611-9190-E343841B4DC5}">
      <dgm:prSet/>
      <dgm:spPr/>
      <dgm:t>
        <a:bodyPr/>
        <a:lstStyle/>
        <a:p>
          <a:endParaRPr lang="en-US"/>
        </a:p>
      </dgm:t>
    </dgm:pt>
    <dgm:pt modelId="{7A2323F5-C548-41F8-A789-6138ECAC6DEC}" type="sibTrans" cxnId="{6998080D-36A1-4611-9190-E343841B4DC5}">
      <dgm:prSet/>
      <dgm:spPr/>
      <dgm:t>
        <a:bodyPr/>
        <a:lstStyle/>
        <a:p>
          <a:endParaRPr lang="en-US"/>
        </a:p>
      </dgm:t>
    </dgm:pt>
    <dgm:pt modelId="{ED071A69-C365-4785-8009-60E5382FFA3B}">
      <dgm:prSet/>
      <dgm:spPr/>
      <dgm:t>
        <a:bodyPr/>
        <a:lstStyle/>
        <a:p>
          <a:r>
            <a:rPr lang="en-US"/>
            <a:t>Professionalism</a:t>
          </a:r>
        </a:p>
      </dgm:t>
    </dgm:pt>
    <dgm:pt modelId="{3DF05A1D-FF92-46C5-B355-BE6851BF372B}" type="parTrans" cxnId="{CB121C65-B9AB-460F-AF0D-EAE67E9942F9}">
      <dgm:prSet/>
      <dgm:spPr/>
      <dgm:t>
        <a:bodyPr/>
        <a:lstStyle/>
        <a:p>
          <a:endParaRPr lang="en-US"/>
        </a:p>
      </dgm:t>
    </dgm:pt>
    <dgm:pt modelId="{5533F598-CA95-40D0-B4DF-26161445EBB8}" type="sibTrans" cxnId="{CB121C65-B9AB-460F-AF0D-EAE67E9942F9}">
      <dgm:prSet/>
      <dgm:spPr/>
      <dgm:t>
        <a:bodyPr/>
        <a:lstStyle/>
        <a:p>
          <a:endParaRPr lang="en-US"/>
        </a:p>
      </dgm:t>
    </dgm:pt>
    <dgm:pt modelId="{F1E8790C-760D-4BD2-9E08-7F911D7106C4}">
      <dgm:prSet/>
      <dgm:spPr/>
      <dgm:t>
        <a:bodyPr/>
        <a:lstStyle/>
        <a:p>
          <a:r>
            <a:rPr lang="en-US"/>
            <a:t>Interpersonal skills and communication</a:t>
          </a:r>
        </a:p>
      </dgm:t>
    </dgm:pt>
    <dgm:pt modelId="{4AA78A94-792E-493C-A5A2-E25D9721DCF1}" type="parTrans" cxnId="{68D2B1F1-AFF2-4095-98A2-91F480D60451}">
      <dgm:prSet/>
      <dgm:spPr/>
      <dgm:t>
        <a:bodyPr/>
        <a:lstStyle/>
        <a:p>
          <a:endParaRPr lang="en-US"/>
        </a:p>
      </dgm:t>
    </dgm:pt>
    <dgm:pt modelId="{770B2822-A756-48C0-868E-F3863F32C725}" type="sibTrans" cxnId="{68D2B1F1-AFF2-4095-98A2-91F480D60451}">
      <dgm:prSet/>
      <dgm:spPr/>
      <dgm:t>
        <a:bodyPr/>
        <a:lstStyle/>
        <a:p>
          <a:endParaRPr lang="en-US"/>
        </a:p>
      </dgm:t>
    </dgm:pt>
    <dgm:pt modelId="{3C7482D7-6203-47F9-AFF3-79A69F169C1B}">
      <dgm:prSet/>
      <dgm:spPr/>
      <dgm:t>
        <a:bodyPr/>
        <a:lstStyle/>
        <a:p>
          <a:r>
            <a:rPr lang="en-US"/>
            <a:t>System-based practice</a:t>
          </a:r>
        </a:p>
      </dgm:t>
    </dgm:pt>
    <dgm:pt modelId="{9F17C507-64BE-44F0-9378-13E3EBCD79FA}" type="parTrans" cxnId="{02C0DDE5-E829-48AF-82AC-C6F6951050A7}">
      <dgm:prSet/>
      <dgm:spPr/>
      <dgm:t>
        <a:bodyPr/>
        <a:lstStyle/>
        <a:p>
          <a:endParaRPr lang="en-US"/>
        </a:p>
      </dgm:t>
    </dgm:pt>
    <dgm:pt modelId="{D91B0CD4-2136-4425-A501-F29EDEEEC1FD}" type="sibTrans" cxnId="{02C0DDE5-E829-48AF-82AC-C6F6951050A7}">
      <dgm:prSet/>
      <dgm:spPr/>
      <dgm:t>
        <a:bodyPr/>
        <a:lstStyle/>
        <a:p>
          <a:endParaRPr lang="en-US"/>
        </a:p>
      </dgm:t>
    </dgm:pt>
    <dgm:pt modelId="{05EB15AD-4225-4822-ACD4-EA766249D141}">
      <dgm:prSet/>
      <dgm:spPr/>
      <dgm:t>
        <a:bodyPr/>
        <a:lstStyle/>
        <a:p>
          <a:r>
            <a:rPr lang="en-US"/>
            <a:t>Practice-based learning</a:t>
          </a:r>
        </a:p>
      </dgm:t>
    </dgm:pt>
    <dgm:pt modelId="{6DB175FD-C448-4506-9322-5267F0421149}" type="parTrans" cxnId="{6E68E51E-0F6E-44EE-9F4D-F0466A68C1C8}">
      <dgm:prSet/>
      <dgm:spPr/>
      <dgm:t>
        <a:bodyPr/>
        <a:lstStyle/>
        <a:p>
          <a:endParaRPr lang="en-US"/>
        </a:p>
      </dgm:t>
    </dgm:pt>
    <dgm:pt modelId="{E3534B81-16F6-434D-B7C1-E68E01B1E669}" type="sibTrans" cxnId="{6E68E51E-0F6E-44EE-9F4D-F0466A68C1C8}">
      <dgm:prSet/>
      <dgm:spPr/>
      <dgm:t>
        <a:bodyPr/>
        <a:lstStyle/>
        <a:p>
          <a:endParaRPr lang="en-US"/>
        </a:p>
      </dgm:t>
    </dgm:pt>
    <dgm:pt modelId="{6AEE0B6C-6B89-4966-A9C6-2A696C2EB986}">
      <dgm:prSet/>
      <dgm:spPr/>
      <dgm:t>
        <a:bodyPr/>
        <a:lstStyle/>
        <a:p>
          <a:r>
            <a:rPr lang="en-US"/>
            <a:t>Evaluations</a:t>
          </a:r>
        </a:p>
      </dgm:t>
    </dgm:pt>
    <dgm:pt modelId="{DBCE9288-AD17-4CCC-B46F-3AEB1DCA8FDB}" type="parTrans" cxnId="{23AE1D7F-5AF6-40E6-A434-8123B7C5A4F8}">
      <dgm:prSet/>
      <dgm:spPr/>
      <dgm:t>
        <a:bodyPr/>
        <a:lstStyle/>
        <a:p>
          <a:endParaRPr lang="en-US"/>
        </a:p>
      </dgm:t>
    </dgm:pt>
    <dgm:pt modelId="{FE0B9C65-865E-4F62-9E58-954853D910AC}" type="sibTrans" cxnId="{23AE1D7F-5AF6-40E6-A434-8123B7C5A4F8}">
      <dgm:prSet/>
      <dgm:spPr/>
      <dgm:t>
        <a:bodyPr/>
        <a:lstStyle/>
        <a:p>
          <a:endParaRPr lang="en-US"/>
        </a:p>
      </dgm:t>
    </dgm:pt>
    <dgm:pt modelId="{9E24DDB5-973A-4754-8B63-A41F716FD483}">
      <dgm:prSet/>
      <dgm:spPr/>
      <dgm:t>
        <a:bodyPr/>
        <a:lstStyle/>
        <a:p>
          <a:r>
            <a:rPr lang="en-US"/>
            <a:t>Are there ways to improve rotation-based and 360 evaluations? </a:t>
          </a:r>
        </a:p>
      </dgm:t>
    </dgm:pt>
    <dgm:pt modelId="{037678F2-8CDF-482C-9997-213583603E63}" type="parTrans" cxnId="{E0028980-47FE-46C1-953E-01FF262D6CC7}">
      <dgm:prSet/>
      <dgm:spPr/>
      <dgm:t>
        <a:bodyPr/>
        <a:lstStyle/>
        <a:p>
          <a:endParaRPr lang="en-US"/>
        </a:p>
      </dgm:t>
    </dgm:pt>
    <dgm:pt modelId="{35ECF465-7B83-4555-A526-4E34DEB27656}" type="sibTrans" cxnId="{E0028980-47FE-46C1-953E-01FF262D6CC7}">
      <dgm:prSet/>
      <dgm:spPr/>
      <dgm:t>
        <a:bodyPr/>
        <a:lstStyle/>
        <a:p>
          <a:endParaRPr lang="en-US"/>
        </a:p>
      </dgm:t>
    </dgm:pt>
    <dgm:pt modelId="{BC8591FA-F09A-4D0E-9B52-50F55B5F7A11}">
      <dgm:prSet/>
      <dgm:spPr/>
      <dgm:t>
        <a:bodyPr/>
        <a:lstStyle/>
        <a:p>
          <a:r>
            <a:rPr lang="en-US"/>
            <a:t>Does Milestones 2.0 address some of the limits identified in milestones 1.0? </a:t>
          </a:r>
        </a:p>
      </dgm:t>
    </dgm:pt>
    <dgm:pt modelId="{DB67F235-3FCE-4B25-A0D4-3DC089B888FD}" type="parTrans" cxnId="{95D6C173-FAF7-4DE0-A495-F7FA9A6DBAD0}">
      <dgm:prSet/>
      <dgm:spPr/>
      <dgm:t>
        <a:bodyPr/>
        <a:lstStyle/>
        <a:p>
          <a:endParaRPr lang="en-US"/>
        </a:p>
      </dgm:t>
    </dgm:pt>
    <dgm:pt modelId="{E492303C-1E45-4550-925B-B0CB0E34F75A}" type="sibTrans" cxnId="{95D6C173-FAF7-4DE0-A495-F7FA9A6DBAD0}">
      <dgm:prSet/>
      <dgm:spPr/>
      <dgm:t>
        <a:bodyPr/>
        <a:lstStyle/>
        <a:p>
          <a:endParaRPr lang="en-US"/>
        </a:p>
      </dgm:t>
    </dgm:pt>
    <dgm:pt modelId="{2B73B953-06F9-412D-B37E-C39DE143E5C7}">
      <dgm:prSet/>
      <dgm:spPr/>
      <dgm:t>
        <a:bodyPr/>
        <a:lstStyle/>
        <a:p>
          <a:r>
            <a:rPr lang="en-US"/>
            <a:t>Is it getting better at addressing areas of strength and lifelong learning in addition to areas of improvement?  </a:t>
          </a:r>
        </a:p>
      </dgm:t>
    </dgm:pt>
    <dgm:pt modelId="{85560ED4-309F-42B6-A69B-3ED4CFC73AD7}" type="parTrans" cxnId="{5CD41E83-699D-4724-9729-1ACA5427123B}">
      <dgm:prSet/>
      <dgm:spPr/>
      <dgm:t>
        <a:bodyPr/>
        <a:lstStyle/>
        <a:p>
          <a:endParaRPr lang="en-US"/>
        </a:p>
      </dgm:t>
    </dgm:pt>
    <dgm:pt modelId="{9B3E6FDA-30A8-456D-B46E-171DF591BC0D}" type="sibTrans" cxnId="{5CD41E83-699D-4724-9729-1ACA5427123B}">
      <dgm:prSet/>
      <dgm:spPr/>
      <dgm:t>
        <a:bodyPr/>
        <a:lstStyle/>
        <a:p>
          <a:endParaRPr lang="en-US"/>
        </a:p>
      </dgm:t>
    </dgm:pt>
    <dgm:pt modelId="{42E7F7B3-6EC9-40D6-ADA6-BF615A544B32}">
      <dgm:prSet/>
      <dgm:spPr/>
      <dgm:t>
        <a:bodyPr/>
        <a:lstStyle/>
        <a:p>
          <a:r>
            <a:rPr lang="en-US"/>
            <a:t>Is it getting better at evaluating and providing feedback on professionalism, interpersonal skills/communications, system-based practice and practice-based learning? </a:t>
          </a:r>
        </a:p>
      </dgm:t>
    </dgm:pt>
    <dgm:pt modelId="{14B53ED7-E513-49FF-BA37-E6ADD776A0E5}" type="parTrans" cxnId="{9BF44A44-051E-4AE7-BF2C-9E1390504139}">
      <dgm:prSet/>
      <dgm:spPr/>
      <dgm:t>
        <a:bodyPr/>
        <a:lstStyle/>
        <a:p>
          <a:endParaRPr lang="en-US"/>
        </a:p>
      </dgm:t>
    </dgm:pt>
    <dgm:pt modelId="{F4FD6F4E-BD0D-4A4D-948E-1A754939F66B}" type="sibTrans" cxnId="{9BF44A44-051E-4AE7-BF2C-9E1390504139}">
      <dgm:prSet/>
      <dgm:spPr/>
      <dgm:t>
        <a:bodyPr/>
        <a:lstStyle/>
        <a:p>
          <a:endParaRPr lang="en-US"/>
        </a:p>
      </dgm:t>
    </dgm:pt>
    <dgm:pt modelId="{FFB8AFA1-5168-43DE-AF38-1C4D5E46EAD9}" type="pres">
      <dgm:prSet presAssocID="{AB13D22F-7A5A-444E-A9E9-4124AD22D7E6}" presName="linear" presStyleCnt="0">
        <dgm:presLayoutVars>
          <dgm:dir/>
          <dgm:animLvl val="lvl"/>
          <dgm:resizeHandles val="exact"/>
        </dgm:presLayoutVars>
      </dgm:prSet>
      <dgm:spPr/>
    </dgm:pt>
    <dgm:pt modelId="{7DC0A726-33A9-4B43-8F91-06E8BEC41723}" type="pres">
      <dgm:prSet presAssocID="{AFB9E5B0-5136-45C3-83D7-E03A1C362FED}" presName="parentLin" presStyleCnt="0"/>
      <dgm:spPr/>
    </dgm:pt>
    <dgm:pt modelId="{C3D6B5D1-9961-47DE-AD6F-CB2D22D5ADCA}" type="pres">
      <dgm:prSet presAssocID="{AFB9E5B0-5136-45C3-83D7-E03A1C362FED}" presName="parentLeftMargin" presStyleLbl="node1" presStyleIdx="0" presStyleCnt="2"/>
      <dgm:spPr/>
    </dgm:pt>
    <dgm:pt modelId="{AE720BF2-DA6C-4B66-AC15-3A1EF81A3014}" type="pres">
      <dgm:prSet presAssocID="{AFB9E5B0-5136-45C3-83D7-E03A1C362FED}" presName="parentText" presStyleLbl="node1" presStyleIdx="0" presStyleCnt="2">
        <dgm:presLayoutVars>
          <dgm:chMax val="0"/>
          <dgm:bulletEnabled val="1"/>
        </dgm:presLayoutVars>
      </dgm:prSet>
      <dgm:spPr/>
    </dgm:pt>
    <dgm:pt modelId="{A61E37C7-2046-40CF-9B70-0EAD8D46B9E7}" type="pres">
      <dgm:prSet presAssocID="{AFB9E5B0-5136-45C3-83D7-E03A1C362FED}" presName="negativeSpace" presStyleCnt="0"/>
      <dgm:spPr/>
    </dgm:pt>
    <dgm:pt modelId="{37B0DFBB-931C-492B-B12B-B3F308D0277A}" type="pres">
      <dgm:prSet presAssocID="{AFB9E5B0-5136-45C3-83D7-E03A1C362FED}" presName="childText" presStyleLbl="conFgAcc1" presStyleIdx="0" presStyleCnt="2">
        <dgm:presLayoutVars>
          <dgm:bulletEnabled val="1"/>
        </dgm:presLayoutVars>
      </dgm:prSet>
      <dgm:spPr/>
    </dgm:pt>
    <dgm:pt modelId="{7A3BB201-5CEC-4FBD-A23B-B0B7E912728E}" type="pres">
      <dgm:prSet presAssocID="{7A2323F5-C548-41F8-A789-6138ECAC6DEC}" presName="spaceBetweenRectangles" presStyleCnt="0"/>
      <dgm:spPr/>
    </dgm:pt>
    <dgm:pt modelId="{3669CB51-0AF4-402D-AC64-1C95A3E7C882}" type="pres">
      <dgm:prSet presAssocID="{6AEE0B6C-6B89-4966-A9C6-2A696C2EB986}" presName="parentLin" presStyleCnt="0"/>
      <dgm:spPr/>
    </dgm:pt>
    <dgm:pt modelId="{911FCAEB-5BEE-403E-92E0-7C2C10278F3A}" type="pres">
      <dgm:prSet presAssocID="{6AEE0B6C-6B89-4966-A9C6-2A696C2EB986}" presName="parentLeftMargin" presStyleLbl="node1" presStyleIdx="0" presStyleCnt="2"/>
      <dgm:spPr/>
    </dgm:pt>
    <dgm:pt modelId="{817BDE38-61BA-4CA6-B74E-C37F62BAC237}" type="pres">
      <dgm:prSet presAssocID="{6AEE0B6C-6B89-4966-A9C6-2A696C2EB986}" presName="parentText" presStyleLbl="node1" presStyleIdx="1" presStyleCnt="2">
        <dgm:presLayoutVars>
          <dgm:chMax val="0"/>
          <dgm:bulletEnabled val="1"/>
        </dgm:presLayoutVars>
      </dgm:prSet>
      <dgm:spPr/>
    </dgm:pt>
    <dgm:pt modelId="{F7BF0D6C-4101-40A7-BFB0-B29A6F6B716C}" type="pres">
      <dgm:prSet presAssocID="{6AEE0B6C-6B89-4966-A9C6-2A696C2EB986}" presName="negativeSpace" presStyleCnt="0"/>
      <dgm:spPr/>
    </dgm:pt>
    <dgm:pt modelId="{AEA8C27F-417E-425E-AB56-C55FAC5929ED}" type="pres">
      <dgm:prSet presAssocID="{6AEE0B6C-6B89-4966-A9C6-2A696C2EB986}" presName="childText" presStyleLbl="conFgAcc1" presStyleIdx="1" presStyleCnt="2">
        <dgm:presLayoutVars>
          <dgm:bulletEnabled val="1"/>
        </dgm:presLayoutVars>
      </dgm:prSet>
      <dgm:spPr/>
    </dgm:pt>
  </dgm:ptLst>
  <dgm:cxnLst>
    <dgm:cxn modelId="{AC33A800-4ED8-46B6-A1CE-AF835E3641CE}" type="presOf" srcId="{2B73B953-06F9-412D-B37E-C39DE143E5C7}" destId="{AEA8C27F-417E-425E-AB56-C55FAC5929ED}" srcOrd="0" destOrd="2" presId="urn:microsoft.com/office/officeart/2005/8/layout/list1"/>
    <dgm:cxn modelId="{6998080D-36A1-4611-9190-E343841B4DC5}" srcId="{AB13D22F-7A5A-444E-A9E9-4124AD22D7E6}" destId="{AFB9E5B0-5136-45C3-83D7-E03A1C362FED}" srcOrd="0" destOrd="0" parTransId="{D6D813DB-2B26-4BC3-AC41-697F5D0AE812}" sibTransId="{7A2323F5-C548-41F8-A789-6138ECAC6DEC}"/>
    <dgm:cxn modelId="{6E68E51E-0F6E-44EE-9F4D-F0466A68C1C8}" srcId="{AFB9E5B0-5136-45C3-83D7-E03A1C362FED}" destId="{05EB15AD-4225-4822-ACD4-EA766249D141}" srcOrd="3" destOrd="0" parTransId="{6DB175FD-C448-4506-9322-5267F0421149}" sibTransId="{E3534B81-16F6-434D-B7C1-E68E01B1E669}"/>
    <dgm:cxn modelId="{E421533E-D5EC-4EEA-B65A-C03E661CE553}" type="presOf" srcId="{42E7F7B3-6EC9-40D6-ADA6-BF615A544B32}" destId="{AEA8C27F-417E-425E-AB56-C55FAC5929ED}" srcOrd="0" destOrd="3" presId="urn:microsoft.com/office/officeart/2005/8/layout/list1"/>
    <dgm:cxn modelId="{9BF44A44-051E-4AE7-BF2C-9E1390504139}" srcId="{BC8591FA-F09A-4D0E-9B52-50F55B5F7A11}" destId="{42E7F7B3-6EC9-40D6-ADA6-BF615A544B32}" srcOrd="1" destOrd="0" parTransId="{14B53ED7-E513-49FF-BA37-E6ADD776A0E5}" sibTransId="{F4FD6F4E-BD0D-4A4D-948E-1A754939F66B}"/>
    <dgm:cxn modelId="{CB121C65-B9AB-460F-AF0D-EAE67E9942F9}" srcId="{AFB9E5B0-5136-45C3-83D7-E03A1C362FED}" destId="{ED071A69-C365-4785-8009-60E5382FFA3B}" srcOrd="0" destOrd="0" parTransId="{3DF05A1D-FF92-46C5-B355-BE6851BF372B}" sibTransId="{5533F598-CA95-40D0-B4DF-26161445EBB8}"/>
    <dgm:cxn modelId="{1DA1ED4A-BA83-48E3-A02E-EDEFF9CFD68B}" type="presOf" srcId="{BC8591FA-F09A-4D0E-9B52-50F55B5F7A11}" destId="{AEA8C27F-417E-425E-AB56-C55FAC5929ED}" srcOrd="0" destOrd="1" presId="urn:microsoft.com/office/officeart/2005/8/layout/list1"/>
    <dgm:cxn modelId="{B0F09F4B-094E-44E5-81A6-E362691E33E7}" type="presOf" srcId="{AFB9E5B0-5136-45C3-83D7-E03A1C362FED}" destId="{C3D6B5D1-9961-47DE-AD6F-CB2D22D5ADCA}" srcOrd="0" destOrd="0" presId="urn:microsoft.com/office/officeart/2005/8/layout/list1"/>
    <dgm:cxn modelId="{E42D5D6F-A228-46D5-A4AA-BD9EC8AA3951}" type="presOf" srcId="{6AEE0B6C-6B89-4966-A9C6-2A696C2EB986}" destId="{817BDE38-61BA-4CA6-B74E-C37F62BAC237}" srcOrd="1" destOrd="0" presId="urn:microsoft.com/office/officeart/2005/8/layout/list1"/>
    <dgm:cxn modelId="{95D6C173-FAF7-4DE0-A495-F7FA9A6DBAD0}" srcId="{6AEE0B6C-6B89-4966-A9C6-2A696C2EB986}" destId="{BC8591FA-F09A-4D0E-9B52-50F55B5F7A11}" srcOrd="1" destOrd="0" parTransId="{DB67F235-3FCE-4B25-A0D4-3DC089B888FD}" sibTransId="{E492303C-1E45-4550-925B-B0CB0E34F75A}"/>
    <dgm:cxn modelId="{23AE1D7F-5AF6-40E6-A434-8123B7C5A4F8}" srcId="{AB13D22F-7A5A-444E-A9E9-4124AD22D7E6}" destId="{6AEE0B6C-6B89-4966-A9C6-2A696C2EB986}" srcOrd="1" destOrd="0" parTransId="{DBCE9288-AD17-4CCC-B46F-3AEB1DCA8FDB}" sibTransId="{FE0B9C65-865E-4F62-9E58-954853D910AC}"/>
    <dgm:cxn modelId="{E0028980-47FE-46C1-953E-01FF262D6CC7}" srcId="{6AEE0B6C-6B89-4966-A9C6-2A696C2EB986}" destId="{9E24DDB5-973A-4754-8B63-A41F716FD483}" srcOrd="0" destOrd="0" parTransId="{037678F2-8CDF-482C-9997-213583603E63}" sibTransId="{35ECF465-7B83-4555-A526-4E34DEB27656}"/>
    <dgm:cxn modelId="{5CD41E83-699D-4724-9729-1ACA5427123B}" srcId="{BC8591FA-F09A-4D0E-9B52-50F55B5F7A11}" destId="{2B73B953-06F9-412D-B37E-C39DE143E5C7}" srcOrd="0" destOrd="0" parTransId="{85560ED4-309F-42B6-A69B-3ED4CFC73AD7}" sibTransId="{9B3E6FDA-30A8-456D-B46E-171DF591BC0D}"/>
    <dgm:cxn modelId="{838B93A2-6369-467D-AAC3-CF88893207A9}" type="presOf" srcId="{05EB15AD-4225-4822-ACD4-EA766249D141}" destId="{37B0DFBB-931C-492B-B12B-B3F308D0277A}" srcOrd="0" destOrd="3" presId="urn:microsoft.com/office/officeart/2005/8/layout/list1"/>
    <dgm:cxn modelId="{D5DB6DB0-9997-4316-A314-31DB9A01C8C6}" type="presOf" srcId="{F1E8790C-760D-4BD2-9E08-7F911D7106C4}" destId="{37B0DFBB-931C-492B-B12B-B3F308D0277A}" srcOrd="0" destOrd="1" presId="urn:microsoft.com/office/officeart/2005/8/layout/list1"/>
    <dgm:cxn modelId="{D39C65BE-505D-4669-97CA-E011D28DB10F}" type="presOf" srcId="{ED071A69-C365-4785-8009-60E5382FFA3B}" destId="{37B0DFBB-931C-492B-B12B-B3F308D0277A}" srcOrd="0" destOrd="0" presId="urn:microsoft.com/office/officeart/2005/8/layout/list1"/>
    <dgm:cxn modelId="{F34760E0-C39C-448A-A1C1-F88F1DB86718}" type="presOf" srcId="{3C7482D7-6203-47F9-AFF3-79A69F169C1B}" destId="{37B0DFBB-931C-492B-B12B-B3F308D0277A}" srcOrd="0" destOrd="2" presId="urn:microsoft.com/office/officeart/2005/8/layout/list1"/>
    <dgm:cxn modelId="{71F662E2-19F2-4426-92FB-2138D546B97E}" type="presOf" srcId="{9E24DDB5-973A-4754-8B63-A41F716FD483}" destId="{AEA8C27F-417E-425E-AB56-C55FAC5929ED}" srcOrd="0" destOrd="0" presId="urn:microsoft.com/office/officeart/2005/8/layout/list1"/>
    <dgm:cxn modelId="{02C0DDE5-E829-48AF-82AC-C6F6951050A7}" srcId="{AFB9E5B0-5136-45C3-83D7-E03A1C362FED}" destId="{3C7482D7-6203-47F9-AFF3-79A69F169C1B}" srcOrd="2" destOrd="0" parTransId="{9F17C507-64BE-44F0-9378-13E3EBCD79FA}" sibTransId="{D91B0CD4-2136-4425-A501-F29EDEEEC1FD}"/>
    <dgm:cxn modelId="{5D4763E8-7E09-4003-8881-D70A70D7EB03}" type="presOf" srcId="{AFB9E5B0-5136-45C3-83D7-E03A1C362FED}" destId="{AE720BF2-DA6C-4B66-AC15-3A1EF81A3014}" srcOrd="1" destOrd="0" presId="urn:microsoft.com/office/officeart/2005/8/layout/list1"/>
    <dgm:cxn modelId="{DEDC8FEE-8DA7-4A83-9FA0-09F801C27C88}" type="presOf" srcId="{AB13D22F-7A5A-444E-A9E9-4124AD22D7E6}" destId="{FFB8AFA1-5168-43DE-AF38-1C4D5E46EAD9}" srcOrd="0" destOrd="0" presId="urn:microsoft.com/office/officeart/2005/8/layout/list1"/>
    <dgm:cxn modelId="{68D2B1F1-AFF2-4095-98A2-91F480D60451}" srcId="{AFB9E5B0-5136-45C3-83D7-E03A1C362FED}" destId="{F1E8790C-760D-4BD2-9E08-7F911D7106C4}" srcOrd="1" destOrd="0" parTransId="{4AA78A94-792E-493C-A5A2-E25D9721DCF1}" sibTransId="{770B2822-A756-48C0-868E-F3863F32C725}"/>
    <dgm:cxn modelId="{7A9B3BFE-603E-4FB5-B252-E00D0021C889}" type="presOf" srcId="{6AEE0B6C-6B89-4966-A9C6-2A696C2EB986}" destId="{911FCAEB-5BEE-403E-92E0-7C2C10278F3A}" srcOrd="0" destOrd="0" presId="urn:microsoft.com/office/officeart/2005/8/layout/list1"/>
    <dgm:cxn modelId="{7EF8C265-8E55-4CBB-9491-A5AA64841620}" type="presParOf" srcId="{FFB8AFA1-5168-43DE-AF38-1C4D5E46EAD9}" destId="{7DC0A726-33A9-4B43-8F91-06E8BEC41723}" srcOrd="0" destOrd="0" presId="urn:microsoft.com/office/officeart/2005/8/layout/list1"/>
    <dgm:cxn modelId="{F439E7B9-E035-4EFA-909F-1D85CD13717A}" type="presParOf" srcId="{7DC0A726-33A9-4B43-8F91-06E8BEC41723}" destId="{C3D6B5D1-9961-47DE-AD6F-CB2D22D5ADCA}" srcOrd="0" destOrd="0" presId="urn:microsoft.com/office/officeart/2005/8/layout/list1"/>
    <dgm:cxn modelId="{36378E30-8776-4E1A-A608-30BDEAA795D2}" type="presParOf" srcId="{7DC0A726-33A9-4B43-8F91-06E8BEC41723}" destId="{AE720BF2-DA6C-4B66-AC15-3A1EF81A3014}" srcOrd="1" destOrd="0" presId="urn:microsoft.com/office/officeart/2005/8/layout/list1"/>
    <dgm:cxn modelId="{D44AD51C-3D98-488B-93FF-64DABED8EB42}" type="presParOf" srcId="{FFB8AFA1-5168-43DE-AF38-1C4D5E46EAD9}" destId="{A61E37C7-2046-40CF-9B70-0EAD8D46B9E7}" srcOrd="1" destOrd="0" presId="urn:microsoft.com/office/officeart/2005/8/layout/list1"/>
    <dgm:cxn modelId="{F52E125A-17EF-473A-9343-3DA99699C097}" type="presParOf" srcId="{FFB8AFA1-5168-43DE-AF38-1C4D5E46EAD9}" destId="{37B0DFBB-931C-492B-B12B-B3F308D0277A}" srcOrd="2" destOrd="0" presId="urn:microsoft.com/office/officeart/2005/8/layout/list1"/>
    <dgm:cxn modelId="{E28050B7-E12B-4204-9B9B-A578609222C4}" type="presParOf" srcId="{FFB8AFA1-5168-43DE-AF38-1C4D5E46EAD9}" destId="{7A3BB201-5CEC-4FBD-A23B-B0B7E912728E}" srcOrd="3" destOrd="0" presId="urn:microsoft.com/office/officeart/2005/8/layout/list1"/>
    <dgm:cxn modelId="{9DBCEBE9-682C-4B45-ADF3-5550A3530FC6}" type="presParOf" srcId="{FFB8AFA1-5168-43DE-AF38-1C4D5E46EAD9}" destId="{3669CB51-0AF4-402D-AC64-1C95A3E7C882}" srcOrd="4" destOrd="0" presId="urn:microsoft.com/office/officeart/2005/8/layout/list1"/>
    <dgm:cxn modelId="{3D10087A-0C16-48EE-942B-E34638DB9FE5}" type="presParOf" srcId="{3669CB51-0AF4-402D-AC64-1C95A3E7C882}" destId="{911FCAEB-5BEE-403E-92E0-7C2C10278F3A}" srcOrd="0" destOrd="0" presId="urn:microsoft.com/office/officeart/2005/8/layout/list1"/>
    <dgm:cxn modelId="{47AAACEB-8522-4B33-86DC-BD236FED5A06}" type="presParOf" srcId="{3669CB51-0AF4-402D-AC64-1C95A3E7C882}" destId="{817BDE38-61BA-4CA6-B74E-C37F62BAC237}" srcOrd="1" destOrd="0" presId="urn:microsoft.com/office/officeart/2005/8/layout/list1"/>
    <dgm:cxn modelId="{E9F84D44-681B-4238-B0C4-46448B43BC8D}" type="presParOf" srcId="{FFB8AFA1-5168-43DE-AF38-1C4D5E46EAD9}" destId="{F7BF0D6C-4101-40A7-BFB0-B29A6F6B716C}" srcOrd="5" destOrd="0" presId="urn:microsoft.com/office/officeart/2005/8/layout/list1"/>
    <dgm:cxn modelId="{15895B94-390E-4E69-941D-F60045121768}" type="presParOf" srcId="{FFB8AFA1-5168-43DE-AF38-1C4D5E46EAD9}" destId="{AEA8C27F-417E-425E-AB56-C55FAC5929E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0DFBB-931C-492B-B12B-B3F308D0277A}">
      <dsp:nvSpPr>
        <dsp:cNvPr id="0" name=""/>
        <dsp:cNvSpPr/>
      </dsp:nvSpPr>
      <dsp:spPr>
        <a:xfrm>
          <a:off x="0" y="430568"/>
          <a:ext cx="6263640" cy="15529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54076" rIns="48612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Professionalism</a:t>
          </a:r>
        </a:p>
        <a:p>
          <a:pPr marL="171450" lvl="1" indent="-171450" algn="l" defTabSz="755650">
            <a:lnSpc>
              <a:spcPct val="90000"/>
            </a:lnSpc>
            <a:spcBef>
              <a:spcPct val="0"/>
            </a:spcBef>
            <a:spcAft>
              <a:spcPct val="15000"/>
            </a:spcAft>
            <a:buChar char="•"/>
          </a:pPr>
          <a:r>
            <a:rPr lang="en-US" sz="1700" kern="1200"/>
            <a:t>Interpersonal skills and communication</a:t>
          </a:r>
        </a:p>
        <a:p>
          <a:pPr marL="171450" lvl="1" indent="-171450" algn="l" defTabSz="755650">
            <a:lnSpc>
              <a:spcPct val="90000"/>
            </a:lnSpc>
            <a:spcBef>
              <a:spcPct val="0"/>
            </a:spcBef>
            <a:spcAft>
              <a:spcPct val="15000"/>
            </a:spcAft>
            <a:buChar char="•"/>
          </a:pPr>
          <a:r>
            <a:rPr lang="en-US" sz="1700" kern="1200"/>
            <a:t>System-based practice</a:t>
          </a:r>
        </a:p>
        <a:p>
          <a:pPr marL="171450" lvl="1" indent="-171450" algn="l" defTabSz="755650">
            <a:lnSpc>
              <a:spcPct val="90000"/>
            </a:lnSpc>
            <a:spcBef>
              <a:spcPct val="0"/>
            </a:spcBef>
            <a:spcAft>
              <a:spcPct val="15000"/>
            </a:spcAft>
            <a:buChar char="•"/>
          </a:pPr>
          <a:r>
            <a:rPr lang="en-US" sz="1700" kern="1200"/>
            <a:t>Practice-based learning</a:t>
          </a:r>
        </a:p>
      </dsp:txBody>
      <dsp:txXfrm>
        <a:off x="0" y="430568"/>
        <a:ext cx="6263640" cy="1552950"/>
      </dsp:txXfrm>
    </dsp:sp>
    <dsp:sp modelId="{AE720BF2-DA6C-4B66-AC15-3A1EF81A3014}">
      <dsp:nvSpPr>
        <dsp:cNvPr id="0" name=""/>
        <dsp:cNvSpPr/>
      </dsp:nvSpPr>
      <dsp:spPr>
        <a:xfrm>
          <a:off x="313182" y="179648"/>
          <a:ext cx="4384548"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en-US" sz="1700" kern="1200"/>
            <a:t>Educational Opportunities </a:t>
          </a:r>
        </a:p>
      </dsp:txBody>
      <dsp:txXfrm>
        <a:off x="337680" y="204146"/>
        <a:ext cx="4335552" cy="452844"/>
      </dsp:txXfrm>
    </dsp:sp>
    <dsp:sp modelId="{AEA8C27F-417E-425E-AB56-C55FAC5929ED}">
      <dsp:nvSpPr>
        <dsp:cNvPr id="0" name=""/>
        <dsp:cNvSpPr/>
      </dsp:nvSpPr>
      <dsp:spPr>
        <a:xfrm>
          <a:off x="0" y="2326239"/>
          <a:ext cx="6263640" cy="2998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54076" rIns="48612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Are there ways to improve rotation-based and 360 evaluations? </a:t>
          </a:r>
        </a:p>
        <a:p>
          <a:pPr marL="171450" lvl="1" indent="-171450" algn="l" defTabSz="755650">
            <a:lnSpc>
              <a:spcPct val="90000"/>
            </a:lnSpc>
            <a:spcBef>
              <a:spcPct val="0"/>
            </a:spcBef>
            <a:spcAft>
              <a:spcPct val="15000"/>
            </a:spcAft>
            <a:buChar char="•"/>
          </a:pPr>
          <a:r>
            <a:rPr lang="en-US" sz="1700" kern="1200"/>
            <a:t>Does Milestones 2.0 address some of the limits identified in milestones 1.0? </a:t>
          </a:r>
        </a:p>
        <a:p>
          <a:pPr marL="342900" lvl="2" indent="-171450" algn="l" defTabSz="755650">
            <a:lnSpc>
              <a:spcPct val="90000"/>
            </a:lnSpc>
            <a:spcBef>
              <a:spcPct val="0"/>
            </a:spcBef>
            <a:spcAft>
              <a:spcPct val="15000"/>
            </a:spcAft>
            <a:buChar char="•"/>
          </a:pPr>
          <a:r>
            <a:rPr lang="en-US" sz="1700" kern="1200"/>
            <a:t>Is it getting better at addressing areas of strength and lifelong learning in addition to areas of improvement?  </a:t>
          </a:r>
        </a:p>
        <a:p>
          <a:pPr marL="342900" lvl="2" indent="-171450" algn="l" defTabSz="755650">
            <a:lnSpc>
              <a:spcPct val="90000"/>
            </a:lnSpc>
            <a:spcBef>
              <a:spcPct val="0"/>
            </a:spcBef>
            <a:spcAft>
              <a:spcPct val="15000"/>
            </a:spcAft>
            <a:buChar char="•"/>
          </a:pPr>
          <a:r>
            <a:rPr lang="en-US" sz="1700" kern="1200"/>
            <a:t>Is it getting better at evaluating and providing feedback on professionalism, interpersonal skills/communications, system-based practice and practice-based learning? </a:t>
          </a:r>
        </a:p>
      </dsp:txBody>
      <dsp:txXfrm>
        <a:off x="0" y="2326239"/>
        <a:ext cx="6263640" cy="2998800"/>
      </dsp:txXfrm>
    </dsp:sp>
    <dsp:sp modelId="{817BDE38-61BA-4CA6-B74E-C37F62BAC237}">
      <dsp:nvSpPr>
        <dsp:cNvPr id="0" name=""/>
        <dsp:cNvSpPr/>
      </dsp:nvSpPr>
      <dsp:spPr>
        <a:xfrm>
          <a:off x="313182" y="2075319"/>
          <a:ext cx="4384548" cy="501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en-US" sz="1700" kern="1200"/>
            <a:t>Evaluations</a:t>
          </a:r>
        </a:p>
      </dsp:txBody>
      <dsp:txXfrm>
        <a:off x="337680" y="2099817"/>
        <a:ext cx="4335552"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BFA8E51-C417-45F7-9DF0-AA99D8FD6A9C}" type="datetimeFigureOut">
              <a:rPr lang="en-US" smtClean="0"/>
              <a:t>5/19/2022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AFE64B4-8C96-48EF-BE1A-8C2D5A486157}" type="slidenum">
              <a:rPr lang="en-US" smtClean="0"/>
              <a:t>‹#›</a:t>
            </a:fld>
            <a:endParaRPr lang="en-US"/>
          </a:p>
        </p:txBody>
      </p:sp>
    </p:spTree>
    <p:extLst>
      <p:ext uri="{BB962C8B-B14F-4D97-AF65-F5344CB8AC3E}">
        <p14:creationId xmlns:p14="http://schemas.microsoft.com/office/powerpoint/2010/main" val="3040264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ndocrine.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0AFE64B4-8C96-48EF-BE1A-8C2D5A486157}" type="slidenum">
              <a:rPr lang="en-US" smtClean="0"/>
              <a:t>1</a:t>
            </a:fld>
            <a:endParaRPr lang="en-US"/>
          </a:p>
        </p:txBody>
      </p:sp>
    </p:spTree>
    <p:extLst>
      <p:ext uri="{BB962C8B-B14F-4D97-AF65-F5344CB8AC3E}">
        <p14:creationId xmlns:p14="http://schemas.microsoft.com/office/powerpoint/2010/main" val="996557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ATA is committed to creating a community of exchange and developing resources and tools to support program directors and trainees.  Some highlights for you are:</a:t>
            </a:r>
          </a:p>
          <a:p>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Research Grants</a:t>
            </a:r>
          </a:p>
          <a:p>
            <a:pPr marL="628650" lvl="1" indent="-171450">
              <a:buFontTx/>
              <a:buChar char="-"/>
            </a:pPr>
            <a:r>
              <a:rPr lang="en-US" sz="1200" kern="1200">
                <a:solidFill>
                  <a:schemeClr val="tx1"/>
                </a:solidFill>
                <a:effectLst/>
                <a:latin typeface="+mn-lt"/>
                <a:ea typeface="+mn-ea"/>
                <a:cs typeface="+mn-cs"/>
              </a:rPr>
              <a:t>Annual grant program to support research; available exclusively for members</a:t>
            </a:r>
          </a:p>
          <a:p>
            <a:pPr marL="171450" indent="-171450">
              <a:buFontTx/>
              <a:buChar char="-"/>
            </a:pPr>
            <a:r>
              <a:rPr lang="en-US" sz="1200" kern="1200">
                <a:solidFill>
                  <a:schemeClr val="tx1"/>
                </a:solidFill>
                <a:effectLst/>
                <a:latin typeface="+mn-lt"/>
                <a:ea typeface="+mn-ea"/>
                <a:cs typeface="+mn-cs"/>
              </a:rPr>
              <a:t>New webinar series on topics such as thyroid cancer, hormone disrupting chemicals, immunotherapy and thyroid disfunction, and more!  </a:t>
            </a:r>
          </a:p>
          <a:p>
            <a:pPr marL="628650" lvl="1" indent="-171450">
              <a:buFontTx/>
              <a:buChar char="-"/>
            </a:pPr>
            <a:r>
              <a:rPr lang="en-US" sz="1200" kern="1200">
                <a:solidFill>
                  <a:schemeClr val="tx1"/>
                </a:solidFill>
                <a:effectLst/>
                <a:latin typeface="+mn-lt"/>
                <a:ea typeface="+mn-ea"/>
                <a:cs typeface="+mn-cs"/>
              </a:rPr>
              <a:t>Discounted registration for all ATA members and free for ATA trainee members.  Nonmember trainees can access the webinar series for a $90 registration rate.</a:t>
            </a:r>
          </a:p>
          <a:p>
            <a:pPr marL="628650" lvl="1" indent="-171450">
              <a:buFontTx/>
              <a:buChar char="-"/>
            </a:pPr>
            <a:r>
              <a:rPr lang="en-US" sz="1200" kern="1200">
                <a:solidFill>
                  <a:schemeClr val="tx1"/>
                </a:solidFill>
                <a:effectLst/>
                <a:latin typeface="+mn-lt"/>
                <a:ea typeface="+mn-ea"/>
                <a:cs typeface="+mn-cs"/>
              </a:rPr>
              <a:t>Available live and on-demand released through the end of August; many include live Q&amp;A with speakers.</a:t>
            </a:r>
          </a:p>
          <a:p>
            <a:pPr marL="171450" lvl="0" indent="-171450">
              <a:buFontTx/>
              <a:buChar char="-"/>
            </a:pPr>
            <a:r>
              <a:rPr lang="en-US" sz="1200" kern="1200">
                <a:solidFill>
                  <a:schemeClr val="tx1"/>
                </a:solidFill>
                <a:effectLst/>
                <a:latin typeface="+mn-lt"/>
                <a:ea typeface="+mn-ea"/>
                <a:cs typeface="+mn-cs"/>
              </a:rPr>
              <a:t>ATA Guidelines</a:t>
            </a:r>
          </a:p>
          <a:p>
            <a:pPr marL="628650" lvl="1" indent="-171450">
              <a:buFontTx/>
              <a:buChar char="-"/>
            </a:pPr>
            <a:r>
              <a:rPr lang="en-US" sz="1200" kern="1200">
                <a:solidFill>
                  <a:schemeClr val="tx1"/>
                </a:solidFill>
                <a:effectLst/>
                <a:latin typeface="+mn-lt"/>
                <a:ea typeface="+mn-ea"/>
                <a:cs typeface="+mn-cs"/>
              </a:rPr>
              <a:t>Many are currently available online.  Later this year we’ll release the Anaplastic Thyroid Cancer Guidelines, including resources for you to use as teaching tools. </a:t>
            </a:r>
          </a:p>
          <a:p>
            <a:pPr marL="628650" lvl="1" indent="-171450">
              <a:buFontTx/>
              <a:buChar char="-"/>
            </a:pPr>
            <a:r>
              <a:rPr lang="en-US" sz="1200" kern="1200">
                <a:solidFill>
                  <a:schemeClr val="tx1"/>
                </a:solidFill>
                <a:effectLst/>
                <a:latin typeface="+mn-lt"/>
                <a:ea typeface="+mn-ea"/>
                <a:cs typeface="+mn-cs"/>
              </a:rPr>
              <a:t>3 new guidelines will be published next year</a:t>
            </a:r>
          </a:p>
          <a:p>
            <a:pPr marL="1085850" lvl="2" indent="-171450">
              <a:buFontTx/>
              <a:buChar char="-"/>
            </a:pPr>
            <a:r>
              <a:rPr lang="en-US" sz="1200" kern="1200">
                <a:solidFill>
                  <a:schemeClr val="tx1"/>
                </a:solidFill>
                <a:effectLst/>
                <a:latin typeface="+mn-lt"/>
                <a:ea typeface="+mn-ea"/>
                <a:cs typeface="+mn-cs"/>
              </a:rPr>
              <a:t>Differentiated Thyroid Cancer Guidelines </a:t>
            </a:r>
          </a:p>
          <a:p>
            <a:pPr marL="1085850" lvl="2" indent="-171450">
              <a:buFontTx/>
              <a:buChar char="-"/>
            </a:pPr>
            <a:r>
              <a:rPr lang="en-US" sz="1200" kern="1200">
                <a:solidFill>
                  <a:schemeClr val="tx1"/>
                </a:solidFill>
                <a:effectLst/>
                <a:latin typeface="+mn-lt"/>
                <a:ea typeface="+mn-ea"/>
                <a:cs typeface="+mn-cs"/>
              </a:rPr>
              <a:t>Thyroid Nodules Guidelines</a:t>
            </a:r>
          </a:p>
          <a:p>
            <a:pPr marL="1085850" lvl="2" indent="-171450">
              <a:buFontTx/>
              <a:buChar char="-"/>
            </a:pPr>
            <a:r>
              <a:rPr lang="en-US" sz="1200" kern="1200">
                <a:solidFill>
                  <a:schemeClr val="tx1"/>
                </a:solidFill>
                <a:effectLst/>
                <a:latin typeface="+mn-lt"/>
                <a:ea typeface="+mn-ea"/>
                <a:cs typeface="+mn-cs"/>
              </a:rPr>
              <a:t>Pediatric Thyroid Cancer Guidelines</a:t>
            </a:r>
          </a:p>
          <a:p>
            <a:pPr marL="628650" lvl="1" indent="-171450">
              <a:buFontTx/>
              <a:buChar char="-"/>
            </a:pPr>
            <a:r>
              <a:rPr lang="en-US" sz="1200" kern="1200">
                <a:solidFill>
                  <a:schemeClr val="tx1"/>
                </a:solidFill>
                <a:effectLst/>
                <a:latin typeface="+mn-lt"/>
                <a:ea typeface="+mn-ea"/>
                <a:cs typeface="+mn-cs"/>
              </a:rPr>
              <a:t>Pocket guides are also available through Guideline Central</a:t>
            </a:r>
          </a:p>
          <a:p>
            <a:pPr marL="171450" lvl="0" indent="-171450">
              <a:buFontTx/>
              <a:buChar char="-"/>
            </a:pPr>
            <a:r>
              <a:rPr lang="en-US" sz="1200" kern="1200">
                <a:solidFill>
                  <a:schemeClr val="tx1"/>
                </a:solidFill>
                <a:effectLst/>
                <a:latin typeface="+mn-lt"/>
                <a:ea typeface="+mn-ea"/>
                <a:cs typeface="+mn-cs"/>
              </a:rPr>
              <a:t>COVID-19 Resources</a:t>
            </a:r>
          </a:p>
          <a:p>
            <a:pPr marL="628650" lvl="1" indent="-171450">
              <a:buFontTx/>
              <a:buChar char="-"/>
            </a:pPr>
            <a:r>
              <a:rPr lang="en-US" sz="1200" kern="1200">
                <a:solidFill>
                  <a:schemeClr val="tx1"/>
                </a:solidFill>
                <a:effectLst/>
                <a:latin typeface="+mn-lt"/>
                <a:ea typeface="+mn-ea"/>
                <a:cs typeface="+mn-cs"/>
              </a:rPr>
              <a:t>Available online and include guidance documents on Thyroid FNA and Thyroid surgery during the pandemic.</a:t>
            </a:r>
          </a:p>
          <a:p>
            <a:pPr marL="628650" lvl="1" indent="-171450">
              <a:buFontTx/>
              <a:buChar char="-"/>
            </a:pPr>
            <a:r>
              <a:rPr lang="en-US" sz="1200" kern="1200">
                <a:solidFill>
                  <a:schemeClr val="tx1"/>
                </a:solidFill>
                <a:effectLst/>
                <a:latin typeface="+mn-lt"/>
                <a:ea typeface="+mn-ea"/>
                <a:cs typeface="+mn-cs"/>
              </a:rPr>
              <a:t>Patient FAQ to help navigate care during COVID.</a:t>
            </a:r>
          </a:p>
          <a:p>
            <a:pPr marL="171450" lvl="0" indent="-171450">
              <a:buFontTx/>
              <a:buChar char="-"/>
            </a:pPr>
            <a:r>
              <a:rPr lang="en-US" sz="1200" kern="1200">
                <a:solidFill>
                  <a:schemeClr val="tx1"/>
                </a:solidFill>
                <a:effectLst/>
                <a:latin typeface="+mn-lt"/>
                <a:ea typeface="+mn-ea"/>
                <a:cs typeface="+mn-cs"/>
              </a:rPr>
              <a:t>Ridgeway Trainee Conference</a:t>
            </a:r>
          </a:p>
          <a:p>
            <a:pPr marL="628650" lvl="1" indent="-171450">
              <a:buFontTx/>
              <a:buChar char="-"/>
            </a:pPr>
            <a:r>
              <a:rPr lang="en-US" sz="1200" kern="1200">
                <a:solidFill>
                  <a:schemeClr val="tx1"/>
                </a:solidFill>
                <a:effectLst/>
                <a:latin typeface="+mn-lt"/>
                <a:ea typeface="+mn-ea"/>
                <a:cs typeface="+mn-cs"/>
              </a:rPr>
              <a:t>Past sessions available for everyone to access on sessions.thyroid.org</a:t>
            </a:r>
          </a:p>
          <a:p>
            <a:pPr marL="628650" lvl="1" indent="-171450">
              <a:buFontTx/>
              <a:buChar char="-"/>
            </a:pPr>
            <a:r>
              <a:rPr lang="en-US" sz="1200" kern="1200">
                <a:solidFill>
                  <a:schemeClr val="tx1"/>
                </a:solidFill>
                <a:effectLst/>
                <a:latin typeface="+mn-lt"/>
                <a:ea typeface="+mn-ea"/>
                <a:cs typeface="+mn-cs"/>
              </a:rPr>
              <a:t>Exploring exciting virtual opportunities for later this year</a:t>
            </a:r>
          </a:p>
          <a:p>
            <a:pPr marL="171450" lvl="0" indent="-171450">
              <a:buFontTx/>
              <a:buChar char="-"/>
            </a:pPr>
            <a:r>
              <a:rPr lang="en-US" sz="1200" kern="1200">
                <a:solidFill>
                  <a:schemeClr val="tx1"/>
                </a:solidFill>
                <a:effectLst/>
                <a:latin typeface="+mn-lt"/>
                <a:ea typeface="+mn-ea"/>
                <a:cs typeface="+mn-cs"/>
              </a:rPr>
              <a:t>Past annual meeting talks are available in our virtual education library – sessions.thyroid.org</a:t>
            </a:r>
          </a:p>
          <a:p>
            <a:pPr marL="171450" lvl="0" indent="-171450">
              <a:buFontTx/>
              <a:buChar char="-"/>
            </a:pPr>
            <a:r>
              <a:rPr lang="en-US" sz="1200" b="0" i="0" kern="1200">
                <a:solidFill>
                  <a:schemeClr val="tx1"/>
                </a:solidFill>
                <a:effectLst/>
                <a:latin typeface="+mn-lt"/>
                <a:ea typeface="+mn-ea"/>
                <a:cs typeface="+mn-cs"/>
              </a:rPr>
              <a:t>Our thyroid nodule calculators to provide guidance and recommendations for practice areas concerning thyroid disease and thyroid cancer.</a:t>
            </a:r>
            <a:endParaRPr lang="en-US"/>
          </a:p>
        </p:txBody>
      </p:sp>
      <p:sp>
        <p:nvSpPr>
          <p:cNvPr id="4" name="Slide Number Placeholder 3"/>
          <p:cNvSpPr>
            <a:spLocks noGrp="1"/>
          </p:cNvSpPr>
          <p:nvPr>
            <p:ph type="sldNum" sz="quarter" idx="5"/>
          </p:nvPr>
        </p:nvSpPr>
        <p:spPr/>
        <p:txBody>
          <a:bodyPr/>
          <a:lstStyle/>
          <a:p>
            <a:fld id="{16C85E40-9462-4F08-BCBD-EECEE653E56F}" type="slidenum">
              <a:rPr lang="en-US" smtClean="0"/>
              <a:t>10</a:t>
            </a:fld>
            <a:endParaRPr lang="en-US"/>
          </a:p>
        </p:txBody>
      </p:sp>
    </p:spTree>
    <p:extLst>
      <p:ext uri="{BB962C8B-B14F-4D97-AF65-F5344CB8AC3E}">
        <p14:creationId xmlns:p14="http://schemas.microsoft.com/office/powerpoint/2010/main" val="330443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11</a:t>
            </a:fld>
            <a:endParaRPr lang="en-US"/>
          </a:p>
        </p:txBody>
      </p:sp>
    </p:spTree>
    <p:extLst>
      <p:ext uri="{BB962C8B-B14F-4D97-AF65-F5344CB8AC3E}">
        <p14:creationId xmlns:p14="http://schemas.microsoft.com/office/powerpoint/2010/main" val="1644602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a:effectLst/>
                <a:latin typeface="Calibri" panose="020F0502020204030204" pitchFamily="34" charset="0"/>
                <a:ea typeface="Calibri" panose="020F0502020204030204" pitchFamily="34" charset="0"/>
                <a:cs typeface="Times New Roman" panose="02020603050405020304" pitchFamily="18" charset="0"/>
              </a:rPr>
              <a:t>Good evening.  My name is Jeff Boord and I am the Chief Quality and Safety Officer for Parkview Health, in Northeast Indiana.  I am also a practicing endocrinologist and a faculty member at the Indiana University School of Medicine.  It is my pleasure to join you in my role as Secretary/Treasurer-Elect of the Endocrine Society.  The Endocrine Society is committed to providing a professional home for all endocrine researchers and practitioners and I am proud of our signature resources for basic science and clinical trainees, and educators.  </a:t>
            </a:r>
          </a:p>
          <a:p>
            <a:pPr marL="342900" marR="0" lvl="0" indent="-342900">
              <a:lnSpc>
                <a:spcPct val="107000"/>
              </a:lnSpc>
              <a:spcBef>
                <a:spcPts val="0"/>
              </a:spcBef>
              <a:spcAft>
                <a:spcPts val="800"/>
              </a:spcAft>
              <a:buFont typeface="Symbol" panose="05050102010706020507" pitchFamily="18" charset="2"/>
              <a:buChar char=""/>
            </a:pPr>
            <a:r>
              <a:rPr lang="en-US" sz="900">
                <a:effectLst/>
                <a:latin typeface="Calibri" panose="020F0502020204030204" pitchFamily="34" charset="0"/>
                <a:ea typeface="Calibri" panose="020F0502020204030204" pitchFamily="34" charset="0"/>
                <a:cs typeface="Times New Roman" panose="02020603050405020304" pitchFamily="18" charset="0"/>
              </a:rPr>
              <a:t>Tonight, I’ll be highlighting just a few of the Society’s programs, beginning with </a:t>
            </a:r>
            <a:r>
              <a:rPr lang="en-US" sz="900" b="1">
                <a:effectLst/>
                <a:latin typeface="Calibri" panose="020F0502020204030204" pitchFamily="34" charset="0"/>
                <a:ea typeface="Calibri" panose="020F0502020204030204" pitchFamily="34" charset="0"/>
                <a:cs typeface="Times New Roman" panose="02020603050405020304" pitchFamily="18" charset="0"/>
              </a:rPr>
              <a:t>ENDO 2022 </a:t>
            </a:r>
            <a:r>
              <a:rPr lang="en-US" sz="900">
                <a:effectLst/>
                <a:latin typeface="Calibri" panose="020F0502020204030204" pitchFamily="34" charset="0"/>
                <a:ea typeface="Calibri" panose="020F0502020204030204" pitchFamily="34" charset="0"/>
                <a:cs typeface="Times New Roman" panose="02020603050405020304" pitchFamily="18" charset="0"/>
              </a:rPr>
              <a:t>which will be held June 11-14 in Atlanta.  This year’s program offers registrants the option of attending in-person or virtually.  In addition to 150 live sessions, we’ll be offering unique experiences such as the new Digital Poster Pods and our new Communications &amp; Career Center --offering education, news, and networking in one location.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The Endocrine Society is once again pleased to offer </a:t>
            </a:r>
            <a:r>
              <a:rPr lang="en-US" sz="900" b="1">
                <a:effectLst/>
                <a:latin typeface="Calibri" panose="020F0502020204030204" pitchFamily="34" charset="0"/>
                <a:ea typeface="Calibri" panose="020F0502020204030204" pitchFamily="34" charset="0"/>
                <a:cs typeface="Times New Roman" panose="02020603050405020304" pitchFamily="18" charset="0"/>
              </a:rPr>
              <a:t>complimentary membership </a:t>
            </a:r>
            <a:r>
              <a:rPr lang="en-US" sz="900">
                <a:effectLst/>
                <a:latin typeface="Calibri" panose="020F0502020204030204" pitchFamily="34" charset="0"/>
                <a:ea typeface="Calibri" panose="020F0502020204030204" pitchFamily="34" charset="0"/>
                <a:cs typeface="Times New Roman" panose="02020603050405020304" pitchFamily="18" charset="0"/>
              </a:rPr>
              <a:t>to your institution’s basic science and clinical first-year fellows.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As educators, we are always looking for ways to expand and improve resources to support our students and faculty.   The Society’s updated </a:t>
            </a:r>
            <a:r>
              <a:rPr lang="en-US" sz="900" b="1">
                <a:effectLst/>
                <a:latin typeface="Calibri" panose="020F0502020204030204" pitchFamily="34" charset="0"/>
                <a:ea typeface="Calibri" panose="020F0502020204030204" pitchFamily="34" charset="0"/>
                <a:cs typeface="Times New Roman" panose="02020603050405020304" pitchFamily="18" charset="0"/>
              </a:rPr>
              <a:t>Fellows Training Series</a:t>
            </a:r>
            <a:r>
              <a:rPr lang="en-US" sz="900">
                <a:effectLst/>
                <a:latin typeface="Calibri" panose="020F0502020204030204" pitchFamily="34" charset="0"/>
                <a:ea typeface="Calibri" panose="020F0502020204030204" pitchFamily="34" charset="0"/>
                <a:cs typeface="Times New Roman" panose="02020603050405020304" pitchFamily="18" charset="0"/>
              </a:rPr>
              <a:t> is a comprehensive program designed to support you as the educators of the next generation of endocrinologists.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Like you, we are concerned about the decline in the endocrinology board pass rates. The Society’s </a:t>
            </a:r>
            <a:r>
              <a:rPr lang="en-US" sz="900" b="1">
                <a:effectLst/>
                <a:latin typeface="Calibri" panose="020F0502020204030204" pitchFamily="34" charset="0"/>
                <a:ea typeface="Calibri" panose="020F0502020204030204" pitchFamily="34" charset="0"/>
                <a:cs typeface="Times New Roman" panose="02020603050405020304" pitchFamily="18" charset="0"/>
              </a:rPr>
              <a:t>In-Training Exam</a:t>
            </a:r>
            <a:r>
              <a:rPr lang="en-US" sz="900">
                <a:effectLst/>
                <a:latin typeface="Calibri" panose="020F0502020204030204" pitchFamily="34" charset="0"/>
                <a:ea typeface="Calibri" panose="020F0502020204030204" pitchFamily="34" charset="0"/>
                <a:cs typeface="Times New Roman" panose="02020603050405020304" pitchFamily="18" charset="0"/>
              </a:rPr>
              <a:t> is one of the best tools to assess your fellows’ strengths and weaknesses. And as many of you know, performance on the </a:t>
            </a:r>
            <a:r>
              <a:rPr lang="en-US" sz="900" b="1">
                <a:effectLst/>
                <a:latin typeface="Calibri" panose="020F0502020204030204" pitchFamily="34" charset="0"/>
                <a:ea typeface="Calibri" panose="020F0502020204030204" pitchFamily="34" charset="0"/>
                <a:cs typeface="Times New Roman" panose="02020603050405020304" pitchFamily="18" charset="0"/>
              </a:rPr>
              <a:t>In-Training Exam</a:t>
            </a:r>
            <a:r>
              <a:rPr lang="en-US" sz="900">
                <a:effectLst/>
                <a:latin typeface="Calibri" panose="020F0502020204030204" pitchFamily="34" charset="0"/>
                <a:ea typeface="Calibri" panose="020F0502020204030204" pitchFamily="34" charset="0"/>
                <a:cs typeface="Times New Roman" panose="02020603050405020304" pitchFamily="18" charset="0"/>
              </a:rPr>
              <a:t> is a strong predictor of pass rates on the ABIM exam.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Our newest program, </a:t>
            </a:r>
            <a:r>
              <a:rPr lang="en-US" sz="900" b="1">
                <a:effectLst/>
                <a:latin typeface="Calibri" panose="020F0502020204030204" pitchFamily="34" charset="0"/>
                <a:ea typeface="Calibri" panose="020F0502020204030204" pitchFamily="34" charset="0"/>
                <a:cs typeface="Times New Roman" panose="02020603050405020304" pitchFamily="18" charset="0"/>
              </a:rPr>
              <a:t>Excellence in Clinical Endocrinology </a:t>
            </a:r>
            <a:r>
              <a:rPr lang="en-US" sz="900">
                <a:effectLst/>
                <a:latin typeface="Calibri" panose="020F0502020204030204" pitchFamily="34" charset="0"/>
                <a:ea typeface="Calibri" panose="020F0502020204030204" pitchFamily="34" charset="0"/>
                <a:cs typeface="Times New Roman" panose="02020603050405020304" pitchFamily="18" charset="0"/>
              </a:rPr>
              <a:t>Leadership, also known as ExCEL, offers comprehensive leadership training and mentorship to early-career physicians of communities underrepresented in medicine and science.  This program is geared toward those beginning their endocrine fellowship or making the transition to early-career status. ExCEL builds leadership skills, explores opportunities for advancement, and expands networks to include new peers and potential mentors.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The Endocrine Society’s monthly </a:t>
            </a:r>
            <a:r>
              <a:rPr lang="en-US" sz="900" b="1">
                <a:effectLst/>
                <a:latin typeface="Calibri" panose="020F0502020204030204" pitchFamily="34" charset="0"/>
                <a:ea typeface="Calibri" panose="020F0502020204030204" pitchFamily="34" charset="0"/>
                <a:cs typeface="Times New Roman" panose="02020603050405020304" pitchFamily="18" charset="0"/>
              </a:rPr>
              <a:t>Endocrine Feedback Loop</a:t>
            </a:r>
            <a:r>
              <a:rPr lang="en-US" sz="900">
                <a:effectLst/>
                <a:latin typeface="Calibri" panose="020F0502020204030204" pitchFamily="34" charset="0"/>
                <a:ea typeface="Calibri" panose="020F0502020204030204" pitchFamily="34" charset="0"/>
                <a:cs typeface="Times New Roman" panose="02020603050405020304" pitchFamily="18" charset="0"/>
              </a:rPr>
              <a:t>, a journal club podcast series, features an expert educator and a topic specialist reviewing recently published articles on a variety of clinical topics. Endocrine Feedback loop provides endocrinologists at all stages of their careers with new insights into emerging topics in clinical endocrinology.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As your fellows are the future of endocrinology, we hope you will encourage them to participate in our many advocacy efforts and to help us influence policies and legislation affecting endocrine-related research and practice.  As the only endocrine organization with an advocacy program, we are working even harder to represent your interests on Capitol Hill</a:t>
            </a: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Registration is now open for </a:t>
            </a:r>
            <a:r>
              <a:rPr lang="en-US" sz="900" b="1">
                <a:effectLst/>
                <a:latin typeface="Calibri" panose="020F0502020204030204" pitchFamily="34" charset="0"/>
                <a:ea typeface="Calibri" panose="020F0502020204030204" pitchFamily="34" charset="0"/>
                <a:cs typeface="Times New Roman" panose="02020603050405020304" pitchFamily="18" charset="0"/>
              </a:rPr>
              <a:t>CEU, which </a:t>
            </a:r>
            <a:r>
              <a:rPr lang="en-US" sz="900">
                <a:effectLst/>
                <a:latin typeface="Calibri" panose="020F0502020204030204" pitchFamily="34" charset="0"/>
                <a:ea typeface="Calibri" panose="020F0502020204030204" pitchFamily="34" charset="0"/>
                <a:cs typeface="Times New Roman" panose="02020603050405020304" pitchFamily="18" charset="0"/>
              </a:rPr>
              <a:t>returns to a hybrid meeting format September 8-10 in Miami.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This</a:t>
            </a:r>
            <a:r>
              <a:rPr lang="en-US" sz="900" b="1">
                <a:effectLst/>
                <a:latin typeface="Calibri" panose="020F0502020204030204" pitchFamily="34" charset="0"/>
                <a:ea typeface="Calibri" panose="020F0502020204030204" pitchFamily="34" charset="0"/>
                <a:cs typeface="Times New Roman" panose="02020603050405020304" pitchFamily="18" charset="0"/>
              </a:rPr>
              <a:t> year’s Endocrine Board Review, EBR, </a:t>
            </a:r>
            <a:r>
              <a:rPr lang="en-US" sz="900">
                <a:effectLst/>
                <a:latin typeface="Calibri" panose="020F0502020204030204" pitchFamily="34" charset="0"/>
                <a:ea typeface="Calibri" panose="020F0502020204030204" pitchFamily="34" charset="0"/>
                <a:cs typeface="Times New Roman" panose="02020603050405020304" pitchFamily="18" charset="0"/>
              </a:rPr>
              <a:t>will be held </a:t>
            </a:r>
            <a:r>
              <a:rPr lang="en-US" sz="900" b="1">
                <a:effectLst/>
                <a:latin typeface="Calibri" panose="020F0502020204030204" pitchFamily="34" charset="0"/>
                <a:ea typeface="Calibri" panose="020F0502020204030204" pitchFamily="34" charset="0"/>
                <a:cs typeface="Times New Roman" panose="02020603050405020304" pitchFamily="18" charset="0"/>
              </a:rPr>
              <a:t>online only</a:t>
            </a:r>
            <a:r>
              <a:rPr lang="en-US" sz="900">
                <a:effectLst/>
                <a:latin typeface="Calibri" panose="020F0502020204030204" pitchFamily="34" charset="0"/>
                <a:ea typeface="Calibri" panose="020F0502020204030204" pitchFamily="34" charset="0"/>
                <a:cs typeface="Times New Roman" panose="02020603050405020304" pitchFamily="18" charset="0"/>
              </a:rPr>
              <a:t>, September 16-18.   EBR is the ideal live online course for preparing for certification or recertification, or for endocrinologists pursuing a comprehensive self-assessment.  The program includes live Q&amp;A with expert faculty.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For more information all on all Society programs and resources, please go to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www.endocrine.org</a:t>
            </a:r>
            <a:r>
              <a:rPr lang="en-US" sz="9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a:effectLst/>
                <a:latin typeface="Calibri" panose="020F0502020204030204" pitchFamily="34" charset="0"/>
                <a:ea typeface="Calibri" panose="020F0502020204030204" pitchFamily="34" charset="0"/>
                <a:cs typeface="Times New Roman" panose="02020603050405020304" pitchFamily="18" charset="0"/>
              </a:rPr>
              <a:t>Thank you.</a:t>
            </a:r>
          </a:p>
          <a:p>
            <a:endParaRPr lang="en-US">
              <a:cs typeface="Calibri"/>
            </a:endParaRPr>
          </a:p>
        </p:txBody>
      </p:sp>
      <p:sp>
        <p:nvSpPr>
          <p:cNvPr id="4" name="Slide Number Placeholder 3"/>
          <p:cNvSpPr>
            <a:spLocks noGrp="1"/>
          </p:cNvSpPr>
          <p:nvPr>
            <p:ph type="sldNum" sz="quarter" idx="5"/>
          </p:nvPr>
        </p:nvSpPr>
        <p:spPr/>
        <p:txBody>
          <a:bodyPr/>
          <a:lstStyle/>
          <a:p>
            <a:pPr defTabSz="933237">
              <a:defRPr/>
            </a:pPr>
            <a:fld id="{B2EF810F-1139-4DE2-ADA1-FC27EFF85730}" type="slidenum">
              <a:rPr lang="en-US">
                <a:solidFill>
                  <a:prstClr val="black"/>
                </a:solidFill>
                <a:latin typeface="Calibri" panose="020F0502020204030204"/>
              </a:rPr>
              <a:pPr defTabSz="93323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23796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13</a:t>
            </a:fld>
            <a:endParaRPr lang="en-US"/>
          </a:p>
        </p:txBody>
      </p:sp>
    </p:spTree>
    <p:extLst>
      <p:ext uri="{BB962C8B-B14F-4D97-AF65-F5344CB8AC3E}">
        <p14:creationId xmlns:p14="http://schemas.microsoft.com/office/powerpoint/2010/main" val="347203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Marina</a:t>
            </a:r>
          </a:p>
        </p:txBody>
      </p:sp>
      <p:sp>
        <p:nvSpPr>
          <p:cNvPr id="4" name="Slide Number Placeholder 3"/>
          <p:cNvSpPr>
            <a:spLocks noGrp="1"/>
          </p:cNvSpPr>
          <p:nvPr>
            <p:ph type="sldNum" sz="quarter" idx="5"/>
          </p:nvPr>
        </p:nvSpPr>
        <p:spPr/>
        <p:txBody>
          <a:bodyPr/>
          <a:lstStyle/>
          <a:p>
            <a:fld id="{0AFE64B4-8C96-48EF-BE1A-8C2D5A486157}" type="slidenum">
              <a:rPr lang="en-US" smtClean="0"/>
              <a:t>14</a:t>
            </a:fld>
            <a:endParaRPr lang="en-US"/>
          </a:p>
        </p:txBody>
      </p:sp>
    </p:spTree>
    <p:extLst>
      <p:ext uri="{BB962C8B-B14F-4D97-AF65-F5344CB8AC3E}">
        <p14:creationId xmlns:p14="http://schemas.microsoft.com/office/powerpoint/2010/main" val="131981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Marina – </a:t>
            </a:r>
          </a:p>
          <a:p>
            <a:endParaRPr lang="en-US"/>
          </a:p>
          <a:p>
            <a:r>
              <a:rPr lang="en-US"/>
              <a:t>APDEM currently has 124 active member programs, and we currently have only 2 programs who membership have lapsed from June 2020.  </a:t>
            </a:r>
          </a:p>
          <a:p>
            <a:endParaRPr lang="en-US"/>
          </a:p>
          <a:p>
            <a:r>
              <a:rPr lang="en-US"/>
              <a:t>With the goal of 100% membership among all ACGME Endocrine Fellowship programs, APDEM will seek to connect with non-member programs in the coming year to welcome them to the membership. APDEM’s potential member target is 158.  </a:t>
            </a:r>
          </a:p>
          <a:p>
            <a:endParaRPr lang="en-US"/>
          </a:p>
          <a:p>
            <a:r>
              <a:rPr lang="en-US"/>
              <a:t>As you’ll see throughout today’s presentation, APDEM provide much needed support and resources for Program Directors and provides a forum to contribute to our fellowships.  Please continue to maintain your membership.  You will have already received membership renewal notices and reminders will be going out shortly, and we need all programs to contribute more so now. </a:t>
            </a:r>
          </a:p>
          <a:p>
            <a:endParaRPr lang="en-US"/>
          </a:p>
          <a:p>
            <a:r>
              <a:rPr lang="en-US"/>
              <a:t> Just a reminder, your APDEM membership is for the Endocrine Fellowship Program and includes your program director, associate program director and program coordinator.  To make sure your program files are up-to-date, please email APDEM@endocrine.org.</a:t>
            </a:r>
          </a:p>
          <a:p>
            <a:endParaRPr lang="en-US"/>
          </a:p>
          <a:p>
            <a:endParaRPr lang="en-US"/>
          </a:p>
        </p:txBody>
      </p:sp>
      <p:sp>
        <p:nvSpPr>
          <p:cNvPr id="4" name="Slide Number Placeholder 3"/>
          <p:cNvSpPr>
            <a:spLocks noGrp="1"/>
          </p:cNvSpPr>
          <p:nvPr>
            <p:ph type="sldNum" sz="quarter" idx="10"/>
          </p:nvPr>
        </p:nvSpPr>
        <p:spPr/>
        <p:txBody>
          <a:bodyPr/>
          <a:lstStyle/>
          <a:p>
            <a:pPr defTabSz="933237">
              <a:defRPr/>
            </a:pPr>
            <a:fld id="{903F8549-ADE6-4561-965C-16CDEC867546}" type="slidenum">
              <a:rPr lang="en-US">
                <a:solidFill>
                  <a:prstClr val="black"/>
                </a:solidFill>
                <a:latin typeface="Calibri" panose="020F0502020204030204"/>
              </a:rPr>
              <a:pPr defTabSz="93323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79256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Marina – Welcome to new programs and newly rejoined program to APDEM.  </a:t>
            </a:r>
          </a:p>
        </p:txBody>
      </p:sp>
      <p:sp>
        <p:nvSpPr>
          <p:cNvPr id="4" name="Slide Number Placeholder 3"/>
          <p:cNvSpPr>
            <a:spLocks noGrp="1"/>
          </p:cNvSpPr>
          <p:nvPr>
            <p:ph type="sldNum" sz="quarter" idx="5"/>
          </p:nvPr>
        </p:nvSpPr>
        <p:spPr/>
        <p:txBody>
          <a:bodyPr/>
          <a:lstStyle/>
          <a:p>
            <a:fld id="{0AFE64B4-8C96-48EF-BE1A-8C2D5A486157}" type="slidenum">
              <a:rPr lang="en-US" smtClean="0"/>
              <a:t>16</a:t>
            </a:fld>
            <a:endParaRPr lang="en-US"/>
          </a:p>
        </p:txBody>
      </p:sp>
    </p:spTree>
    <p:extLst>
      <p:ext uri="{BB962C8B-B14F-4D97-AF65-F5344CB8AC3E}">
        <p14:creationId xmlns:p14="http://schemas.microsoft.com/office/powerpoint/2010/main" val="3533504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Marina </a:t>
            </a:r>
          </a:p>
          <a:p>
            <a:r>
              <a:rPr lang="en-US"/>
              <a:t>APDEM continues to remain in good financial health with net assets of just over $200K. </a:t>
            </a:r>
          </a:p>
        </p:txBody>
      </p:sp>
      <p:sp>
        <p:nvSpPr>
          <p:cNvPr id="4" name="Slide Number Placeholder 3"/>
          <p:cNvSpPr>
            <a:spLocks noGrp="1"/>
          </p:cNvSpPr>
          <p:nvPr>
            <p:ph type="sldNum" sz="quarter" idx="10"/>
          </p:nvPr>
        </p:nvSpPr>
        <p:spPr/>
        <p:txBody>
          <a:bodyPr/>
          <a:lstStyle/>
          <a:p>
            <a:pPr defTabSz="933237">
              <a:defRPr/>
            </a:pPr>
            <a:fld id="{D92D0B13-E35B-40AD-96A7-15E51D66D868}" type="slidenum">
              <a:rPr lang="en-US">
                <a:solidFill>
                  <a:prstClr val="black"/>
                </a:solidFill>
                <a:latin typeface="Calibri" panose="020F0502020204030204"/>
              </a:rPr>
              <a:pPr defTabSz="93323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69207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a:solidFill>
                  <a:srgbClr val="000000"/>
                </a:solidFill>
                <a:effectLst/>
                <a:latin typeface="Calibri" panose="020F0502020204030204" pitchFamily="34" charset="0"/>
                <a:ea typeface="+mn-ea"/>
                <a:cs typeface="+mn-cs"/>
              </a:rPr>
              <a:t>Marina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kern="1200">
                <a:solidFill>
                  <a:srgbClr val="000000"/>
                </a:solidFill>
                <a:effectLst/>
                <a:latin typeface="Calibri" panose="020F0502020204030204" pitchFamily="34" charset="0"/>
                <a:ea typeface="+mn-ea"/>
                <a:cs typeface="+mn-cs"/>
              </a:rPr>
              <a:t>APDEM continues to remain in good financial health.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kern="1200">
                <a:solidFill>
                  <a:srgbClr val="000000"/>
                </a:solidFill>
                <a:effectLst/>
                <a:latin typeface="Calibri" panose="020F0502020204030204" pitchFamily="34" charset="0"/>
                <a:ea typeface="+mn-ea"/>
                <a:cs typeface="+mn-cs"/>
              </a:rPr>
              <a:t>Primary investments in </a:t>
            </a:r>
            <a:r>
              <a:rPr lang="en-US" sz="1800" u="sng" kern="1200">
                <a:solidFill>
                  <a:srgbClr val="000000"/>
                </a:solidFill>
                <a:effectLst/>
                <a:latin typeface="Calibri" panose="020F0502020204030204" pitchFamily="34" charset="0"/>
                <a:ea typeface="+mn-ea"/>
                <a:cs typeface="+mn-cs"/>
              </a:rPr>
              <a:t>2021</a:t>
            </a:r>
            <a:r>
              <a:rPr lang="en-US" sz="1800" kern="1200">
                <a:solidFill>
                  <a:srgbClr val="000000"/>
                </a:solidFill>
                <a:effectLst/>
                <a:latin typeface="Calibri" panose="020F0502020204030204" pitchFamily="34" charset="0"/>
                <a:ea typeface="+mn-ea"/>
                <a:cs typeface="+mn-cs"/>
              </a:rPr>
              <a:t> were the administrative time, upkeep from staff and the annual audit which led to a deficit in the budget.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kern="1200">
                <a:solidFill>
                  <a:srgbClr val="000000"/>
                </a:solidFill>
                <a:effectLst/>
                <a:latin typeface="Calibri" panose="020F0502020204030204" pitchFamily="34" charset="0"/>
                <a:ea typeface="+mn-ea"/>
                <a:cs typeface="+mn-cs"/>
              </a:rPr>
              <a:t>APDEM Membership rates were increased in 2021 from $200 to $250 to account for the shortfall.</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kern="1200">
                <a:solidFill>
                  <a:srgbClr val="000000"/>
                </a:solidFill>
                <a:effectLst/>
                <a:latin typeface="Calibri" panose="020F0502020204030204" pitchFamily="34" charset="0"/>
                <a:ea typeface="+mn-ea"/>
                <a:cs typeface="+mn-cs"/>
              </a:rPr>
              <a:t>For 2022, in order to have a balanced budget, APDEM leadership made the decision to once again hold an virtual Annual Meeting which was a savings of $8000.  Additionally made a decision about the annual audit which will save on both staff time and professional fees. </a:t>
            </a:r>
            <a:endParaRPr lang="en-US" sz="1800">
              <a:effectLst/>
              <a:latin typeface="Calibri" panose="020F0502020204030204" pitchFamily="34" charset="0"/>
              <a:ea typeface="Calibri" panose="020F0502020204030204" pitchFamily="34" charset="0"/>
            </a:endParaRPr>
          </a:p>
          <a:p>
            <a:r>
              <a:rPr lang="en-US"/>
              <a:t> </a:t>
            </a:r>
          </a:p>
        </p:txBody>
      </p:sp>
      <p:sp>
        <p:nvSpPr>
          <p:cNvPr id="4" name="Slide Number Placeholder 3"/>
          <p:cNvSpPr>
            <a:spLocks noGrp="1"/>
          </p:cNvSpPr>
          <p:nvPr>
            <p:ph type="sldNum" sz="quarter" idx="10"/>
          </p:nvPr>
        </p:nvSpPr>
        <p:spPr/>
        <p:txBody>
          <a:bodyPr/>
          <a:lstStyle/>
          <a:p>
            <a:pPr defTabSz="933237">
              <a:defRPr/>
            </a:pPr>
            <a:fld id="{D92D0B13-E35B-40AD-96A7-15E51D66D868}" type="slidenum">
              <a:rPr lang="en-US">
                <a:solidFill>
                  <a:prstClr val="black"/>
                </a:solidFill>
                <a:latin typeface="Calibri" panose="020F0502020204030204"/>
              </a:rPr>
              <a:pPr defTabSz="93323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768052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Marina</a:t>
            </a:r>
          </a:p>
          <a:p>
            <a:pPr marL="174982" indent="-174982" defTabSz="933237">
              <a:buFont typeface="Arial" panose="020B0604020202020204" pitchFamily="34" charset="0"/>
              <a:buChar char="•"/>
              <a:defRPr/>
            </a:pPr>
            <a:r>
              <a:rPr lang="en-US"/>
              <a:t>In December, APDEM leadership met with Jay </a:t>
            </a:r>
            <a:r>
              <a:rPr lang="en-US" err="1"/>
              <a:t>Sciuto</a:t>
            </a:r>
            <a:r>
              <a:rPr lang="en-US"/>
              <a:t>, partner of the auditing firm used by the Endocrine Society for APDEM’s annual audit. </a:t>
            </a:r>
          </a:p>
          <a:p>
            <a:pPr marL="174982" indent="-174982" defTabSz="933237">
              <a:buFont typeface="Arial" panose="020B0604020202020204" pitchFamily="34" charset="0"/>
              <a:buChar char="•"/>
              <a:defRPr/>
            </a:pPr>
            <a:r>
              <a:rPr lang="en-US"/>
              <a:t>The purpose of the meeting was to assess the need of an annual audit which is currently required in the APDEM Bylaws. </a:t>
            </a:r>
          </a:p>
          <a:p>
            <a:pPr marL="174982" indent="-174982" defTabSz="933237">
              <a:buFont typeface="Arial" panose="020B0604020202020204" pitchFamily="34" charset="0"/>
              <a:buChar char="•"/>
              <a:defRPr/>
            </a:pPr>
            <a:r>
              <a:rPr lang="en-US"/>
              <a:t>Staff time to prepare for the audit and the expense of the audit account for over 18% of APDEM’s annual budget.  </a:t>
            </a:r>
          </a:p>
          <a:p>
            <a:pPr marL="174982" indent="-174982" defTabSz="933237">
              <a:buFont typeface="Arial" panose="020B0604020202020204" pitchFamily="34" charset="0"/>
              <a:buChar char="•"/>
              <a:defRPr/>
            </a:pPr>
            <a:r>
              <a:rPr lang="en-US"/>
              <a:t>Mr. </a:t>
            </a:r>
            <a:r>
              <a:rPr lang="en-US" err="1"/>
              <a:t>Sciuto</a:t>
            </a:r>
            <a:r>
              <a:rPr lang="en-US"/>
              <a:t> was confident that an annual audit for an organization the size of APDEM was in excess of what is truly needed. In his 20 years of overseeing APDEM’s audits, there was never a question about the reporting data.  </a:t>
            </a:r>
          </a:p>
          <a:p>
            <a:pPr marL="174982" indent="-174982" defTabSz="933237">
              <a:buFont typeface="Arial" panose="020B0604020202020204" pitchFamily="34" charset="0"/>
              <a:buChar char="•"/>
              <a:defRPr/>
            </a:pPr>
            <a:r>
              <a:rPr lang="en-US"/>
              <a:t>As a cost-savings measure, APDEM Council voted to amend the current Bylaws with regard to an annual audit and require that an audit be conducted once every five years or sooner but no less than every five years.</a:t>
            </a:r>
          </a:p>
          <a:p>
            <a:pPr marL="174982" indent="-174982">
              <a:buFont typeface="Arial" panose="020B0604020202020204" pitchFamily="34" charset="0"/>
              <a:buChar char="•"/>
              <a:defRPr/>
            </a:pPr>
            <a:r>
              <a:rPr lang="en-US"/>
              <a:t>In order to amend the Bylaws, a ballot will be circulated to APDEM’s membership with the proposed amendment.  To amend the Bylaws, Council will need to receive at least two-thirds approval from the voting membership. </a:t>
            </a:r>
          </a:p>
          <a:p>
            <a:pPr marL="174982" indent="-174982">
              <a:buFont typeface="Arial" panose="020B0604020202020204" pitchFamily="34" charset="0"/>
              <a:buChar char="•"/>
              <a:defRPr/>
            </a:pPr>
            <a:r>
              <a:rPr lang="en-US"/>
              <a:t>The APDEM Finance Committee will continue to provide oversight to the APDEM finances.</a:t>
            </a:r>
          </a:p>
          <a:p>
            <a:pPr marL="174982" indent="-174982">
              <a:buFont typeface="Arial" panose="020B0604020202020204" pitchFamily="34" charset="0"/>
              <a:buChar char="•"/>
              <a:defRPr/>
            </a:pPr>
            <a:endParaRPr lang="en-US"/>
          </a:p>
          <a:p>
            <a:endParaRPr lang="en-US"/>
          </a:p>
          <a:p>
            <a:endParaRPr lang="en-US"/>
          </a:p>
        </p:txBody>
      </p:sp>
      <p:sp>
        <p:nvSpPr>
          <p:cNvPr id="4" name="Slide Number Placeholder 3"/>
          <p:cNvSpPr>
            <a:spLocks noGrp="1"/>
          </p:cNvSpPr>
          <p:nvPr>
            <p:ph type="sldNum" sz="quarter" idx="5"/>
          </p:nvPr>
        </p:nvSpPr>
        <p:spPr/>
        <p:txBody>
          <a:bodyPr/>
          <a:lstStyle/>
          <a:p>
            <a:pPr defTabSz="933237">
              <a:defRPr/>
            </a:pPr>
            <a:fld id="{0AFE64B4-8C96-48EF-BE1A-8C2D5A486157}" type="slidenum">
              <a:rPr lang="en-US">
                <a:solidFill>
                  <a:prstClr val="black"/>
                </a:solidFill>
                <a:latin typeface="Calibri" panose="020F0502020204030204"/>
              </a:rPr>
              <a:pPr defTabSz="93323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97302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 If you have a question you would like answered please submit using the Q&amp;A Box only.  The </a:t>
            </a:r>
            <a:r>
              <a:rPr lang="en-US" err="1"/>
              <a:t>Chatbox</a:t>
            </a:r>
            <a:r>
              <a:rPr lang="en-US"/>
              <a:t> can be used for constructive comments, suggestions, shout-outs, etc. </a:t>
            </a:r>
          </a:p>
        </p:txBody>
      </p:sp>
      <p:sp>
        <p:nvSpPr>
          <p:cNvPr id="4" name="Slide Number Placeholder 3"/>
          <p:cNvSpPr>
            <a:spLocks noGrp="1"/>
          </p:cNvSpPr>
          <p:nvPr>
            <p:ph type="sldNum" sz="quarter" idx="5"/>
          </p:nvPr>
        </p:nvSpPr>
        <p:spPr/>
        <p:txBody>
          <a:bodyPr/>
          <a:lstStyle/>
          <a:p>
            <a:fld id="{0AFE64B4-8C96-48EF-BE1A-8C2D5A486157}" type="slidenum">
              <a:rPr lang="en-US" smtClean="0"/>
              <a:t>2</a:t>
            </a:fld>
            <a:endParaRPr lang="en-US"/>
          </a:p>
        </p:txBody>
      </p:sp>
    </p:spTree>
    <p:extLst>
      <p:ext uri="{BB962C8B-B14F-4D97-AF65-F5344CB8AC3E}">
        <p14:creationId xmlns:p14="http://schemas.microsoft.com/office/powerpoint/2010/main" val="212160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fld id="{0AFE64B4-8C96-48EF-BE1A-8C2D5A486157}" type="slidenum">
              <a:rPr lang="en-US" smtClean="0"/>
              <a:t>20</a:t>
            </a:fld>
            <a:endParaRPr lang="en-US"/>
          </a:p>
        </p:txBody>
      </p:sp>
    </p:spTree>
    <p:extLst>
      <p:ext uri="{BB962C8B-B14F-4D97-AF65-F5344CB8AC3E}">
        <p14:creationId xmlns:p14="http://schemas.microsoft.com/office/powerpoint/2010/main" val="2029812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E64B4-8C96-48EF-BE1A-8C2D5A486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166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E64B4-8C96-48EF-BE1A-8C2D5A486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61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E64B4-8C96-48EF-BE1A-8C2D5A486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40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54BC8-B74A-4A48-8B28-738237F34A4D}" type="slidenum">
              <a:rPr lang="en-US" smtClean="0"/>
              <a:t>24</a:t>
            </a:fld>
            <a:endParaRPr lang="en-US"/>
          </a:p>
        </p:txBody>
      </p:sp>
    </p:spTree>
    <p:extLst>
      <p:ext uri="{BB962C8B-B14F-4D97-AF65-F5344CB8AC3E}">
        <p14:creationId xmlns:p14="http://schemas.microsoft.com/office/powerpoint/2010/main" val="249258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E64B4-8C96-48EF-BE1A-8C2D5A486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810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E64B4-8C96-48EF-BE1A-8C2D5A486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038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E64B4-8C96-48EF-BE1A-8C2D5A486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99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28</a:t>
            </a:fld>
            <a:endParaRPr lang="en-US"/>
          </a:p>
        </p:txBody>
      </p:sp>
    </p:spTree>
    <p:extLst>
      <p:ext uri="{BB962C8B-B14F-4D97-AF65-F5344CB8AC3E}">
        <p14:creationId xmlns:p14="http://schemas.microsoft.com/office/powerpoint/2010/main" val="3680111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 to introduce</a:t>
            </a:r>
          </a:p>
        </p:txBody>
      </p:sp>
      <p:sp>
        <p:nvSpPr>
          <p:cNvPr id="4" name="Slide Number Placeholder 3"/>
          <p:cNvSpPr>
            <a:spLocks noGrp="1"/>
          </p:cNvSpPr>
          <p:nvPr>
            <p:ph type="sldNum" sz="quarter" idx="5"/>
          </p:nvPr>
        </p:nvSpPr>
        <p:spPr/>
        <p:txBody>
          <a:bodyPr/>
          <a:lstStyle/>
          <a:p>
            <a:fld id="{0AFE64B4-8C96-48EF-BE1A-8C2D5A486157}" type="slidenum">
              <a:rPr lang="en-US" smtClean="0"/>
              <a:t>29</a:t>
            </a:fld>
            <a:endParaRPr lang="en-US"/>
          </a:p>
        </p:txBody>
      </p:sp>
    </p:spTree>
    <p:extLst>
      <p:ext uri="{BB962C8B-B14F-4D97-AF65-F5344CB8AC3E}">
        <p14:creationId xmlns:p14="http://schemas.microsoft.com/office/powerpoint/2010/main" val="119045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0AFE64B4-8C96-48EF-BE1A-8C2D5A486157}" type="slidenum">
              <a:rPr lang="en-US" smtClean="0"/>
              <a:t>3</a:t>
            </a:fld>
            <a:endParaRPr lang="en-US"/>
          </a:p>
        </p:txBody>
      </p:sp>
    </p:spTree>
    <p:extLst>
      <p:ext uri="{BB962C8B-B14F-4D97-AF65-F5344CB8AC3E}">
        <p14:creationId xmlns:p14="http://schemas.microsoft.com/office/powerpoint/2010/main" val="3586648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a:t>
            </a:r>
          </a:p>
        </p:txBody>
      </p:sp>
      <p:sp>
        <p:nvSpPr>
          <p:cNvPr id="4" name="Slide Number Placeholder 3"/>
          <p:cNvSpPr>
            <a:spLocks noGrp="1"/>
          </p:cNvSpPr>
          <p:nvPr>
            <p:ph type="sldNum" sz="quarter" idx="5"/>
          </p:nvPr>
        </p:nvSpPr>
        <p:spPr/>
        <p:txBody>
          <a:bodyPr/>
          <a:lstStyle/>
          <a:p>
            <a:fld id="{0AFE64B4-8C96-48EF-BE1A-8C2D5A486157}" type="slidenum">
              <a:rPr lang="en-US" smtClean="0"/>
              <a:t>30</a:t>
            </a:fld>
            <a:endParaRPr lang="en-US"/>
          </a:p>
        </p:txBody>
      </p:sp>
    </p:spTree>
    <p:extLst>
      <p:ext uri="{BB962C8B-B14F-4D97-AF65-F5344CB8AC3E}">
        <p14:creationId xmlns:p14="http://schemas.microsoft.com/office/powerpoint/2010/main" val="2221493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 </a:t>
            </a:r>
          </a:p>
          <a:p>
            <a:r>
              <a:rPr lang="en-US"/>
              <a:t>150 programs signed the MOU.  </a:t>
            </a:r>
          </a:p>
          <a:p>
            <a:r>
              <a:rPr lang="en-US"/>
              <a:t>1 program never signs – Medical College of Georgia</a:t>
            </a:r>
          </a:p>
          <a:p>
            <a:r>
              <a:rPr lang="en-US"/>
              <a:t>1 program in violation of last year’s MOU and is not being allowed ERAS access (Larkin)</a:t>
            </a:r>
          </a:p>
        </p:txBody>
      </p:sp>
      <p:sp>
        <p:nvSpPr>
          <p:cNvPr id="4" name="Slide Number Placeholder 3"/>
          <p:cNvSpPr>
            <a:spLocks noGrp="1"/>
          </p:cNvSpPr>
          <p:nvPr>
            <p:ph type="sldNum" sz="quarter" idx="5"/>
          </p:nvPr>
        </p:nvSpPr>
        <p:spPr/>
        <p:txBody>
          <a:bodyPr/>
          <a:lstStyle/>
          <a:p>
            <a:fld id="{0AFE64B4-8C96-48EF-BE1A-8C2D5A486157}" type="slidenum">
              <a:rPr lang="en-US" smtClean="0"/>
              <a:t>31</a:t>
            </a:fld>
            <a:endParaRPr lang="en-US"/>
          </a:p>
        </p:txBody>
      </p:sp>
    </p:spTree>
    <p:extLst>
      <p:ext uri="{BB962C8B-B14F-4D97-AF65-F5344CB8AC3E}">
        <p14:creationId xmlns:p14="http://schemas.microsoft.com/office/powerpoint/2010/main" val="1746786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a:t>
            </a:r>
          </a:p>
        </p:txBody>
      </p:sp>
      <p:sp>
        <p:nvSpPr>
          <p:cNvPr id="4" name="Slide Number Placeholder 3"/>
          <p:cNvSpPr>
            <a:spLocks noGrp="1"/>
          </p:cNvSpPr>
          <p:nvPr>
            <p:ph type="sldNum" sz="quarter" idx="5"/>
          </p:nvPr>
        </p:nvSpPr>
        <p:spPr/>
        <p:txBody>
          <a:bodyPr/>
          <a:lstStyle/>
          <a:p>
            <a:fld id="{0AFE64B4-8C96-48EF-BE1A-8C2D5A486157}" type="slidenum">
              <a:rPr lang="en-US" smtClean="0"/>
              <a:t>32</a:t>
            </a:fld>
            <a:endParaRPr lang="en-US"/>
          </a:p>
        </p:txBody>
      </p:sp>
    </p:spTree>
    <p:extLst>
      <p:ext uri="{BB962C8B-B14F-4D97-AF65-F5344CB8AC3E}">
        <p14:creationId xmlns:p14="http://schemas.microsoft.com/office/powerpoint/2010/main" val="3883440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a:t>
            </a:r>
          </a:p>
        </p:txBody>
      </p:sp>
      <p:sp>
        <p:nvSpPr>
          <p:cNvPr id="4" name="Slide Number Placeholder 3"/>
          <p:cNvSpPr>
            <a:spLocks noGrp="1"/>
          </p:cNvSpPr>
          <p:nvPr>
            <p:ph type="sldNum" sz="quarter" idx="5"/>
          </p:nvPr>
        </p:nvSpPr>
        <p:spPr/>
        <p:txBody>
          <a:bodyPr/>
          <a:lstStyle/>
          <a:p>
            <a:fld id="{0AFE64B4-8C96-48EF-BE1A-8C2D5A486157}" type="slidenum">
              <a:rPr lang="en-US" smtClean="0"/>
              <a:t>33</a:t>
            </a:fld>
            <a:endParaRPr lang="en-US"/>
          </a:p>
        </p:txBody>
      </p:sp>
    </p:spTree>
    <p:extLst>
      <p:ext uri="{BB962C8B-B14F-4D97-AF65-F5344CB8AC3E}">
        <p14:creationId xmlns:p14="http://schemas.microsoft.com/office/powerpoint/2010/main" val="4025824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a:t>
            </a:r>
          </a:p>
        </p:txBody>
      </p:sp>
      <p:sp>
        <p:nvSpPr>
          <p:cNvPr id="4" name="Slide Number Placeholder 3"/>
          <p:cNvSpPr>
            <a:spLocks noGrp="1"/>
          </p:cNvSpPr>
          <p:nvPr>
            <p:ph type="sldNum" sz="quarter" idx="5"/>
          </p:nvPr>
        </p:nvSpPr>
        <p:spPr/>
        <p:txBody>
          <a:bodyPr/>
          <a:lstStyle/>
          <a:p>
            <a:fld id="{0AFE64B4-8C96-48EF-BE1A-8C2D5A486157}" type="slidenum">
              <a:rPr lang="en-US" smtClean="0"/>
              <a:t>34</a:t>
            </a:fld>
            <a:endParaRPr lang="en-US"/>
          </a:p>
        </p:txBody>
      </p:sp>
    </p:spTree>
    <p:extLst>
      <p:ext uri="{BB962C8B-B14F-4D97-AF65-F5344CB8AC3E}">
        <p14:creationId xmlns:p14="http://schemas.microsoft.com/office/powerpoint/2010/main" val="118733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a:t>
            </a:r>
          </a:p>
        </p:txBody>
      </p:sp>
      <p:sp>
        <p:nvSpPr>
          <p:cNvPr id="4" name="Slide Number Placeholder 3"/>
          <p:cNvSpPr>
            <a:spLocks noGrp="1"/>
          </p:cNvSpPr>
          <p:nvPr>
            <p:ph type="sldNum" sz="quarter" idx="5"/>
          </p:nvPr>
        </p:nvSpPr>
        <p:spPr/>
        <p:txBody>
          <a:bodyPr/>
          <a:lstStyle/>
          <a:p>
            <a:fld id="{0AFE64B4-8C96-48EF-BE1A-8C2D5A486157}" type="slidenum">
              <a:rPr lang="en-US" smtClean="0"/>
              <a:t>35</a:t>
            </a:fld>
            <a:endParaRPr lang="en-US"/>
          </a:p>
        </p:txBody>
      </p:sp>
    </p:spTree>
    <p:extLst>
      <p:ext uri="{BB962C8B-B14F-4D97-AF65-F5344CB8AC3E}">
        <p14:creationId xmlns:p14="http://schemas.microsoft.com/office/powerpoint/2010/main" val="2345449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a:t>
            </a:r>
          </a:p>
        </p:txBody>
      </p:sp>
      <p:sp>
        <p:nvSpPr>
          <p:cNvPr id="4" name="Slide Number Placeholder 3"/>
          <p:cNvSpPr>
            <a:spLocks noGrp="1"/>
          </p:cNvSpPr>
          <p:nvPr>
            <p:ph type="sldNum" sz="quarter" idx="5"/>
          </p:nvPr>
        </p:nvSpPr>
        <p:spPr/>
        <p:txBody>
          <a:bodyPr/>
          <a:lstStyle/>
          <a:p>
            <a:fld id="{0AFE64B4-8C96-48EF-BE1A-8C2D5A486157}" type="slidenum">
              <a:rPr lang="en-US" smtClean="0"/>
              <a:t>36</a:t>
            </a:fld>
            <a:endParaRPr lang="en-US"/>
          </a:p>
        </p:txBody>
      </p:sp>
    </p:spTree>
    <p:extLst>
      <p:ext uri="{BB962C8B-B14F-4D97-AF65-F5344CB8AC3E}">
        <p14:creationId xmlns:p14="http://schemas.microsoft.com/office/powerpoint/2010/main" val="427603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p:txBody>
      </p:sp>
      <p:sp>
        <p:nvSpPr>
          <p:cNvPr id="4" name="Slide Number Placeholder 3"/>
          <p:cNvSpPr>
            <a:spLocks noGrp="1"/>
          </p:cNvSpPr>
          <p:nvPr>
            <p:ph type="sldNum" sz="quarter" idx="5"/>
          </p:nvPr>
        </p:nvSpPr>
        <p:spPr/>
        <p:txBody>
          <a:bodyPr/>
          <a:lstStyle/>
          <a:p>
            <a:fld id="{0AFE64B4-8C96-48EF-BE1A-8C2D5A486157}" type="slidenum">
              <a:rPr lang="en-US" smtClean="0"/>
              <a:t>37</a:t>
            </a:fld>
            <a:endParaRPr lang="en-US"/>
          </a:p>
        </p:txBody>
      </p:sp>
    </p:spTree>
    <p:extLst>
      <p:ext uri="{BB962C8B-B14F-4D97-AF65-F5344CB8AC3E}">
        <p14:creationId xmlns:p14="http://schemas.microsoft.com/office/powerpoint/2010/main" val="2154993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p:txBody>
      </p:sp>
      <p:sp>
        <p:nvSpPr>
          <p:cNvPr id="4" name="Slide Number Placeholder 3"/>
          <p:cNvSpPr>
            <a:spLocks noGrp="1"/>
          </p:cNvSpPr>
          <p:nvPr>
            <p:ph type="sldNum" sz="quarter" idx="5"/>
          </p:nvPr>
        </p:nvSpPr>
        <p:spPr/>
        <p:txBody>
          <a:bodyPr/>
          <a:lstStyle/>
          <a:p>
            <a:pPr defTabSz="933237">
              <a:defRPr/>
            </a:pPr>
            <a:fld id="{0AFE64B4-8C96-48EF-BE1A-8C2D5A486157}" type="slidenum">
              <a:rPr lang="en-US">
                <a:solidFill>
                  <a:prstClr val="black"/>
                </a:solidFill>
                <a:latin typeface="Calibri" panose="020F0502020204030204"/>
              </a:rPr>
              <a:pPr defTabSz="933237">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868590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39</a:t>
            </a:fld>
            <a:endParaRPr lang="en-US"/>
          </a:p>
        </p:txBody>
      </p:sp>
    </p:spTree>
    <p:extLst>
      <p:ext uri="{BB962C8B-B14F-4D97-AF65-F5344CB8AC3E}">
        <p14:creationId xmlns:p14="http://schemas.microsoft.com/office/powerpoint/2010/main" val="55116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 Thank you to over  60% of the APDEM membership who approved this year’s ballot.  </a:t>
            </a:r>
          </a:p>
        </p:txBody>
      </p:sp>
      <p:sp>
        <p:nvSpPr>
          <p:cNvPr id="4" name="Slide Number Placeholder 3"/>
          <p:cNvSpPr>
            <a:spLocks noGrp="1"/>
          </p:cNvSpPr>
          <p:nvPr>
            <p:ph type="sldNum" sz="quarter" idx="5"/>
          </p:nvPr>
        </p:nvSpPr>
        <p:spPr/>
        <p:txBody>
          <a:bodyPr/>
          <a:lstStyle/>
          <a:p>
            <a:fld id="{0AFE64B4-8C96-48EF-BE1A-8C2D5A486157}" type="slidenum">
              <a:rPr lang="en-US" smtClean="0"/>
              <a:t>4</a:t>
            </a:fld>
            <a:endParaRPr lang="en-US"/>
          </a:p>
        </p:txBody>
      </p:sp>
    </p:spTree>
    <p:extLst>
      <p:ext uri="{BB962C8B-B14F-4D97-AF65-F5344CB8AC3E}">
        <p14:creationId xmlns:p14="http://schemas.microsoft.com/office/powerpoint/2010/main" val="2259378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p:txBody>
      </p:sp>
      <p:sp>
        <p:nvSpPr>
          <p:cNvPr id="4" name="Slide Number Placeholder 3"/>
          <p:cNvSpPr>
            <a:spLocks noGrp="1"/>
          </p:cNvSpPr>
          <p:nvPr>
            <p:ph type="sldNum" sz="quarter" idx="5"/>
          </p:nvPr>
        </p:nvSpPr>
        <p:spPr/>
        <p:txBody>
          <a:bodyPr/>
          <a:lstStyle/>
          <a:p>
            <a:fld id="{0AFE64B4-8C96-48EF-BE1A-8C2D5A486157}" type="slidenum">
              <a:rPr lang="en-US" smtClean="0"/>
              <a:t>40</a:t>
            </a:fld>
            <a:endParaRPr lang="en-US"/>
          </a:p>
        </p:txBody>
      </p:sp>
    </p:spTree>
    <p:extLst>
      <p:ext uri="{BB962C8B-B14F-4D97-AF65-F5344CB8AC3E}">
        <p14:creationId xmlns:p14="http://schemas.microsoft.com/office/powerpoint/2010/main" val="864154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41</a:t>
            </a:fld>
            <a:endParaRPr lang="en-US"/>
          </a:p>
        </p:txBody>
      </p:sp>
    </p:spTree>
    <p:extLst>
      <p:ext uri="{BB962C8B-B14F-4D97-AF65-F5344CB8AC3E}">
        <p14:creationId xmlns:p14="http://schemas.microsoft.com/office/powerpoint/2010/main" val="3771924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p:txBody>
      </p:sp>
      <p:sp>
        <p:nvSpPr>
          <p:cNvPr id="4" name="Slide Number Placeholder 3"/>
          <p:cNvSpPr>
            <a:spLocks noGrp="1"/>
          </p:cNvSpPr>
          <p:nvPr>
            <p:ph type="sldNum" sz="quarter" idx="5"/>
          </p:nvPr>
        </p:nvSpPr>
        <p:spPr/>
        <p:txBody>
          <a:bodyPr/>
          <a:lstStyle/>
          <a:p>
            <a:endParaRPr lang="en-US"/>
          </a:p>
          <a:p>
            <a:endParaRPr lang="en-US"/>
          </a:p>
        </p:txBody>
      </p:sp>
    </p:spTree>
    <p:extLst>
      <p:ext uri="{BB962C8B-B14F-4D97-AF65-F5344CB8AC3E}">
        <p14:creationId xmlns:p14="http://schemas.microsoft.com/office/powerpoint/2010/main" val="948473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p:txBody>
      </p:sp>
      <p:sp>
        <p:nvSpPr>
          <p:cNvPr id="4" name="Slide Number Placeholder 3"/>
          <p:cNvSpPr>
            <a:spLocks noGrp="1"/>
          </p:cNvSpPr>
          <p:nvPr>
            <p:ph type="sldNum" sz="quarter" idx="5"/>
          </p:nvPr>
        </p:nvSpPr>
        <p:spPr/>
        <p:txBody>
          <a:bodyPr/>
          <a:lstStyle/>
          <a:p>
            <a:fld id="{0AFE64B4-8C96-48EF-BE1A-8C2D5A486157}" type="slidenum">
              <a:rPr lang="en-US" smtClean="0"/>
              <a:t>43</a:t>
            </a:fld>
            <a:endParaRPr lang="en-US"/>
          </a:p>
        </p:txBody>
      </p:sp>
    </p:spTree>
    <p:extLst>
      <p:ext uri="{BB962C8B-B14F-4D97-AF65-F5344CB8AC3E}">
        <p14:creationId xmlns:p14="http://schemas.microsoft.com/office/powerpoint/2010/main" val="1411162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p:txBody>
      </p:sp>
      <p:sp>
        <p:nvSpPr>
          <p:cNvPr id="4" name="Slide Number Placeholder 3"/>
          <p:cNvSpPr>
            <a:spLocks noGrp="1"/>
          </p:cNvSpPr>
          <p:nvPr>
            <p:ph type="sldNum" sz="quarter" idx="5"/>
          </p:nvPr>
        </p:nvSpPr>
        <p:spPr/>
        <p:txBody>
          <a:bodyPr/>
          <a:lstStyle/>
          <a:p>
            <a:fld id="{0AFE64B4-8C96-48EF-BE1A-8C2D5A486157}" type="slidenum">
              <a:rPr lang="en-US" smtClean="0"/>
              <a:t>44</a:t>
            </a:fld>
            <a:endParaRPr lang="en-US"/>
          </a:p>
        </p:txBody>
      </p:sp>
    </p:spTree>
    <p:extLst>
      <p:ext uri="{BB962C8B-B14F-4D97-AF65-F5344CB8AC3E}">
        <p14:creationId xmlns:p14="http://schemas.microsoft.com/office/powerpoint/2010/main" val="3035959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 and Saira</a:t>
            </a:r>
          </a:p>
        </p:txBody>
      </p:sp>
      <p:sp>
        <p:nvSpPr>
          <p:cNvPr id="4" name="Slide Number Placeholder 3"/>
          <p:cNvSpPr>
            <a:spLocks noGrp="1"/>
          </p:cNvSpPr>
          <p:nvPr>
            <p:ph type="sldNum" sz="quarter" idx="5"/>
          </p:nvPr>
        </p:nvSpPr>
        <p:spPr/>
        <p:txBody>
          <a:bodyPr/>
          <a:lstStyle/>
          <a:p>
            <a:fld id="{0AFE64B4-8C96-48EF-BE1A-8C2D5A486157}" type="slidenum">
              <a:rPr lang="en-US" smtClean="0"/>
              <a:t>45</a:t>
            </a:fld>
            <a:endParaRPr lang="en-US"/>
          </a:p>
        </p:txBody>
      </p:sp>
    </p:spTree>
    <p:extLst>
      <p:ext uri="{BB962C8B-B14F-4D97-AF65-F5344CB8AC3E}">
        <p14:creationId xmlns:p14="http://schemas.microsoft.com/office/powerpoint/2010/main" val="125774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fld id="{0AFE64B4-8C96-48EF-BE1A-8C2D5A486157}" type="slidenum">
              <a:rPr lang="en-US" smtClean="0"/>
              <a:t>46</a:t>
            </a:fld>
            <a:endParaRPr lang="en-US"/>
          </a:p>
        </p:txBody>
      </p:sp>
    </p:spTree>
    <p:extLst>
      <p:ext uri="{BB962C8B-B14F-4D97-AF65-F5344CB8AC3E}">
        <p14:creationId xmlns:p14="http://schemas.microsoft.com/office/powerpoint/2010/main" val="2605013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Ricardo</a:t>
            </a:r>
          </a:p>
        </p:txBody>
      </p:sp>
      <p:sp>
        <p:nvSpPr>
          <p:cNvPr id="4" name="Slide Number Placeholder 3"/>
          <p:cNvSpPr>
            <a:spLocks noGrp="1"/>
          </p:cNvSpPr>
          <p:nvPr>
            <p:ph type="sldNum" sz="quarter" idx="5"/>
          </p:nvPr>
        </p:nvSpPr>
        <p:spPr/>
        <p:txBody>
          <a:bodyPr/>
          <a:lstStyle/>
          <a:p>
            <a:pPr defTabSz="933237">
              <a:defRPr/>
            </a:pPr>
            <a:fld id="{0AFE64B4-8C96-48EF-BE1A-8C2D5A486157}" type="slidenum">
              <a:rPr lang="en-US">
                <a:solidFill>
                  <a:prstClr val="black"/>
                </a:solidFill>
                <a:latin typeface="Calibri" panose="020F0502020204030204"/>
              </a:rPr>
              <a:pPr defTabSz="933237">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1001039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Ricardo</a:t>
            </a:r>
          </a:p>
        </p:txBody>
      </p:sp>
      <p:sp>
        <p:nvSpPr>
          <p:cNvPr id="4" name="Slide Number Placeholder 3"/>
          <p:cNvSpPr>
            <a:spLocks noGrp="1"/>
          </p:cNvSpPr>
          <p:nvPr>
            <p:ph type="sldNum" sz="quarter" idx="5"/>
          </p:nvPr>
        </p:nvSpPr>
        <p:spPr/>
        <p:txBody>
          <a:bodyPr/>
          <a:lstStyle/>
          <a:p>
            <a:pPr defTabSz="933237">
              <a:defRPr/>
            </a:pPr>
            <a:fld id="{0AFE64B4-8C96-48EF-BE1A-8C2D5A486157}" type="slidenum">
              <a:rPr lang="en-US">
                <a:solidFill>
                  <a:prstClr val="black"/>
                </a:solidFill>
                <a:latin typeface="Calibri" panose="020F0502020204030204"/>
              </a:rPr>
              <a:pPr defTabSz="933237">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63917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Ricardo</a:t>
            </a:r>
          </a:p>
        </p:txBody>
      </p:sp>
      <p:sp>
        <p:nvSpPr>
          <p:cNvPr id="4" name="Slide Number Placeholder 3"/>
          <p:cNvSpPr>
            <a:spLocks noGrp="1"/>
          </p:cNvSpPr>
          <p:nvPr>
            <p:ph type="sldNum" sz="quarter" idx="5"/>
          </p:nvPr>
        </p:nvSpPr>
        <p:spPr/>
        <p:txBody>
          <a:bodyPr/>
          <a:lstStyle/>
          <a:p>
            <a:pPr defTabSz="933237">
              <a:defRPr/>
            </a:pPr>
            <a:fld id="{0AFE64B4-8C96-48EF-BE1A-8C2D5A486157}" type="slidenum">
              <a:rPr lang="en-US">
                <a:solidFill>
                  <a:prstClr val="black"/>
                </a:solidFill>
                <a:latin typeface="Calibri" panose="020F0502020204030204"/>
              </a:rPr>
              <a:pPr defTabSz="933237">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8285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0AFE64B4-8C96-48EF-BE1A-8C2D5A486157}" type="slidenum">
              <a:rPr lang="en-US" smtClean="0"/>
              <a:t>5</a:t>
            </a:fld>
            <a:endParaRPr lang="en-US"/>
          </a:p>
        </p:txBody>
      </p:sp>
    </p:spTree>
    <p:extLst>
      <p:ext uri="{BB962C8B-B14F-4D97-AF65-F5344CB8AC3E}">
        <p14:creationId xmlns:p14="http://schemas.microsoft.com/office/powerpoint/2010/main" val="2228533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Ricardo</a:t>
            </a:r>
          </a:p>
        </p:txBody>
      </p:sp>
      <p:sp>
        <p:nvSpPr>
          <p:cNvPr id="4" name="Slide Number Placeholder 3"/>
          <p:cNvSpPr>
            <a:spLocks noGrp="1"/>
          </p:cNvSpPr>
          <p:nvPr>
            <p:ph type="sldNum" sz="quarter" idx="5"/>
          </p:nvPr>
        </p:nvSpPr>
        <p:spPr/>
        <p:txBody>
          <a:bodyPr/>
          <a:lstStyle/>
          <a:p>
            <a:pPr defTabSz="933237">
              <a:defRPr/>
            </a:pPr>
            <a:fld id="{0AFE64B4-8C96-48EF-BE1A-8C2D5A486157}" type="slidenum">
              <a:rPr lang="en-US">
                <a:solidFill>
                  <a:prstClr val="black"/>
                </a:solidFill>
                <a:latin typeface="Calibri" panose="020F0502020204030204"/>
              </a:rPr>
              <a:pPr defTabSz="933237">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4271369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51</a:t>
            </a:fld>
            <a:endParaRPr lang="en-US"/>
          </a:p>
        </p:txBody>
      </p:sp>
    </p:spTree>
    <p:extLst>
      <p:ext uri="{BB962C8B-B14F-4D97-AF65-F5344CB8AC3E}">
        <p14:creationId xmlns:p14="http://schemas.microsoft.com/office/powerpoint/2010/main" val="3365374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0AFE64B4-8C96-48EF-BE1A-8C2D5A486157}" type="slidenum">
              <a:rPr lang="en-US" smtClean="0"/>
              <a:t>52</a:t>
            </a:fld>
            <a:endParaRPr lang="en-US"/>
          </a:p>
        </p:txBody>
      </p:sp>
    </p:spTree>
    <p:extLst>
      <p:ext uri="{BB962C8B-B14F-4D97-AF65-F5344CB8AC3E}">
        <p14:creationId xmlns:p14="http://schemas.microsoft.com/office/powerpoint/2010/main" val="4954138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Greg/Saira</a:t>
            </a:r>
          </a:p>
        </p:txBody>
      </p:sp>
      <p:sp>
        <p:nvSpPr>
          <p:cNvPr id="4" name="Slide Number Placeholder 3"/>
          <p:cNvSpPr>
            <a:spLocks noGrp="1"/>
          </p:cNvSpPr>
          <p:nvPr>
            <p:ph type="sldNum" sz="quarter" idx="5"/>
          </p:nvPr>
        </p:nvSpPr>
        <p:spPr/>
        <p:txBody>
          <a:bodyPr/>
          <a:lstStyle/>
          <a:p>
            <a:fld id="{0AFE64B4-8C96-48EF-BE1A-8C2D5A486157}" type="slidenum">
              <a:rPr lang="en-US" smtClean="0"/>
              <a:t>53</a:t>
            </a:fld>
            <a:endParaRPr lang="en-US"/>
          </a:p>
        </p:txBody>
      </p:sp>
    </p:spTree>
    <p:extLst>
      <p:ext uri="{BB962C8B-B14F-4D97-AF65-F5344CB8AC3E}">
        <p14:creationId xmlns:p14="http://schemas.microsoft.com/office/powerpoint/2010/main" val="3761909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introduce</a:t>
            </a:r>
          </a:p>
        </p:txBody>
      </p:sp>
      <p:sp>
        <p:nvSpPr>
          <p:cNvPr id="4" name="Slide Number Placeholder 3"/>
          <p:cNvSpPr>
            <a:spLocks noGrp="1"/>
          </p:cNvSpPr>
          <p:nvPr>
            <p:ph type="sldNum" sz="quarter" idx="5"/>
          </p:nvPr>
        </p:nvSpPr>
        <p:spPr/>
        <p:txBody>
          <a:bodyPr/>
          <a:lstStyle/>
          <a:p>
            <a:fld id="{0AFE64B4-8C96-48EF-BE1A-8C2D5A486157}" type="slidenum">
              <a:rPr lang="en-US" smtClean="0"/>
              <a:t>54</a:t>
            </a:fld>
            <a:endParaRPr lang="en-US"/>
          </a:p>
        </p:txBody>
      </p:sp>
    </p:spTree>
    <p:extLst>
      <p:ext uri="{BB962C8B-B14F-4D97-AF65-F5344CB8AC3E}">
        <p14:creationId xmlns:p14="http://schemas.microsoft.com/office/powerpoint/2010/main" val="2416931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Fellow: 305; PD: 61; Faculty: 56 </a:t>
            </a:r>
          </a:p>
          <a:p>
            <a:r>
              <a:rPr lang="en-US"/>
              <a:t>PD 3%  and 6% CCC/APD </a:t>
            </a:r>
          </a:p>
          <a:p>
            <a:r>
              <a:rPr lang="en-US"/>
              <a:t>9% fellows report milestones discussed annually and 5% not discussed at all </a:t>
            </a:r>
          </a:p>
          <a:p>
            <a:r>
              <a:rPr lang="en-US"/>
              <a:t> </a:t>
            </a:r>
          </a:p>
        </p:txBody>
      </p:sp>
      <p:sp>
        <p:nvSpPr>
          <p:cNvPr id="4" name="Slide Number Placeholder 3"/>
          <p:cNvSpPr>
            <a:spLocks noGrp="1"/>
          </p:cNvSpPr>
          <p:nvPr>
            <p:ph type="sldNum" sz="quarter" idx="5"/>
          </p:nvPr>
        </p:nvSpPr>
        <p:spPr/>
        <p:txBody>
          <a:bodyPr/>
          <a:lstStyle/>
          <a:p>
            <a:fld id="{B916307B-21DE-4898-91E7-4D669FC53B85}" type="slidenum">
              <a:rPr lang="en-US" smtClean="0"/>
              <a:t>55</a:t>
            </a:fld>
            <a:endParaRPr lang="en-US"/>
          </a:p>
        </p:txBody>
      </p:sp>
    </p:spTree>
    <p:extLst>
      <p:ext uri="{BB962C8B-B14F-4D97-AF65-F5344CB8AC3E}">
        <p14:creationId xmlns:p14="http://schemas.microsoft.com/office/powerpoint/2010/main" val="2665072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56</a:t>
            </a:fld>
            <a:endParaRPr lang="en-US"/>
          </a:p>
        </p:txBody>
      </p:sp>
    </p:spTree>
    <p:extLst>
      <p:ext uri="{BB962C8B-B14F-4D97-AF65-F5344CB8AC3E}">
        <p14:creationId xmlns:p14="http://schemas.microsoft.com/office/powerpoint/2010/main" val="1634566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57</a:t>
            </a:fld>
            <a:endParaRPr lang="en-US"/>
          </a:p>
        </p:txBody>
      </p:sp>
    </p:spTree>
    <p:extLst>
      <p:ext uri="{BB962C8B-B14F-4D97-AF65-F5344CB8AC3E}">
        <p14:creationId xmlns:p14="http://schemas.microsoft.com/office/powerpoint/2010/main" val="2017564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58</a:t>
            </a:fld>
            <a:endParaRPr lang="en-US"/>
          </a:p>
        </p:txBody>
      </p:sp>
    </p:spTree>
    <p:extLst>
      <p:ext uri="{BB962C8B-B14F-4D97-AF65-F5344CB8AC3E}">
        <p14:creationId xmlns:p14="http://schemas.microsoft.com/office/powerpoint/2010/main" val="18107420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59</a:t>
            </a:fld>
            <a:endParaRPr lang="en-US"/>
          </a:p>
        </p:txBody>
      </p:sp>
    </p:spTree>
    <p:extLst>
      <p:ext uri="{BB962C8B-B14F-4D97-AF65-F5344CB8AC3E}">
        <p14:creationId xmlns:p14="http://schemas.microsoft.com/office/powerpoint/2010/main" val="367344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0AFE64B4-8C96-48EF-BE1A-8C2D5A486157}" type="slidenum">
              <a:rPr lang="en-US" smtClean="0"/>
              <a:t>6</a:t>
            </a:fld>
            <a:endParaRPr lang="en-US"/>
          </a:p>
        </p:txBody>
      </p:sp>
    </p:spTree>
    <p:extLst>
      <p:ext uri="{BB962C8B-B14F-4D97-AF65-F5344CB8AC3E}">
        <p14:creationId xmlns:p14="http://schemas.microsoft.com/office/powerpoint/2010/main" val="424723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60</a:t>
            </a:fld>
            <a:endParaRPr lang="en-US"/>
          </a:p>
        </p:txBody>
      </p:sp>
    </p:spTree>
    <p:extLst>
      <p:ext uri="{BB962C8B-B14F-4D97-AF65-F5344CB8AC3E}">
        <p14:creationId xmlns:p14="http://schemas.microsoft.com/office/powerpoint/2010/main" val="2659239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0AFE64B4-8C96-48EF-BE1A-8C2D5A486157}" type="slidenum">
              <a:rPr lang="en-US" smtClean="0"/>
              <a:t>61</a:t>
            </a:fld>
            <a:endParaRPr lang="en-US"/>
          </a:p>
        </p:txBody>
      </p:sp>
    </p:spTree>
    <p:extLst>
      <p:ext uri="{BB962C8B-B14F-4D97-AF65-F5344CB8AC3E}">
        <p14:creationId xmlns:p14="http://schemas.microsoft.com/office/powerpoint/2010/main" val="16695506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Odelia</a:t>
            </a:r>
          </a:p>
        </p:txBody>
      </p:sp>
      <p:sp>
        <p:nvSpPr>
          <p:cNvPr id="4" name="Slide Number Placeholder 3"/>
          <p:cNvSpPr>
            <a:spLocks noGrp="1"/>
          </p:cNvSpPr>
          <p:nvPr>
            <p:ph type="sldNum" sz="quarter" idx="5"/>
          </p:nvPr>
        </p:nvSpPr>
        <p:spPr/>
        <p:txBody>
          <a:bodyPr/>
          <a:lstStyle/>
          <a:p>
            <a:fld id="{0AFE64B4-8C96-48EF-BE1A-8C2D5A486157}" type="slidenum">
              <a:rPr lang="en-US" smtClean="0"/>
              <a:t>62</a:t>
            </a:fld>
            <a:endParaRPr lang="en-US"/>
          </a:p>
        </p:txBody>
      </p:sp>
    </p:spTree>
    <p:extLst>
      <p:ext uri="{BB962C8B-B14F-4D97-AF65-F5344CB8AC3E}">
        <p14:creationId xmlns:p14="http://schemas.microsoft.com/office/powerpoint/2010/main" val="4196864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Odelia</a:t>
            </a:r>
          </a:p>
        </p:txBody>
      </p:sp>
      <p:sp>
        <p:nvSpPr>
          <p:cNvPr id="4" name="Slide Number Placeholder 3"/>
          <p:cNvSpPr>
            <a:spLocks noGrp="1"/>
          </p:cNvSpPr>
          <p:nvPr>
            <p:ph type="sldNum" sz="quarter" idx="5"/>
          </p:nvPr>
        </p:nvSpPr>
        <p:spPr/>
        <p:txBody>
          <a:bodyPr/>
          <a:lstStyle/>
          <a:p>
            <a:fld id="{0AFE64B4-8C96-48EF-BE1A-8C2D5A486157}" type="slidenum">
              <a:rPr lang="en-US" smtClean="0"/>
              <a:t>63</a:t>
            </a:fld>
            <a:endParaRPr lang="en-US"/>
          </a:p>
        </p:txBody>
      </p:sp>
    </p:spTree>
    <p:extLst>
      <p:ext uri="{BB962C8B-B14F-4D97-AF65-F5344CB8AC3E}">
        <p14:creationId xmlns:p14="http://schemas.microsoft.com/office/powerpoint/2010/main" val="21152078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0AFE64B4-8C96-48EF-BE1A-8C2D5A486157}" type="slidenum">
              <a:rPr lang="en-US" smtClean="0"/>
              <a:t>64</a:t>
            </a:fld>
            <a:endParaRPr lang="en-US"/>
          </a:p>
        </p:txBody>
      </p:sp>
    </p:spTree>
    <p:extLst>
      <p:ext uri="{BB962C8B-B14F-4D97-AF65-F5344CB8AC3E}">
        <p14:creationId xmlns:p14="http://schemas.microsoft.com/office/powerpoint/2010/main" val="40363768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65</a:t>
            </a:fld>
            <a:endParaRPr lang="en-US"/>
          </a:p>
        </p:txBody>
      </p:sp>
    </p:spTree>
    <p:extLst>
      <p:ext uri="{BB962C8B-B14F-4D97-AF65-F5344CB8AC3E}">
        <p14:creationId xmlns:p14="http://schemas.microsoft.com/office/powerpoint/2010/main" val="380295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a:p>
            <a:r>
              <a:rPr lang="en-US"/>
              <a:t>The first order of business is to have a motion of approval for the minutes from last year’s virtual Annual Meeting. </a:t>
            </a:r>
          </a:p>
          <a:p>
            <a:endParaRPr lang="en-US"/>
          </a:p>
        </p:txBody>
      </p:sp>
      <p:sp>
        <p:nvSpPr>
          <p:cNvPr id="4" name="Slide Number Placeholder 3"/>
          <p:cNvSpPr>
            <a:spLocks noGrp="1"/>
          </p:cNvSpPr>
          <p:nvPr>
            <p:ph type="sldNum" sz="quarter" idx="5"/>
          </p:nvPr>
        </p:nvSpPr>
        <p:spPr/>
        <p:txBody>
          <a:bodyPr/>
          <a:lstStyle/>
          <a:p>
            <a:fld id="{0AFE64B4-8C96-48EF-BE1A-8C2D5A486157}" type="slidenum">
              <a:rPr lang="en-US" smtClean="0"/>
              <a:t>7</a:t>
            </a:fld>
            <a:endParaRPr lang="en-US"/>
          </a:p>
        </p:txBody>
      </p:sp>
    </p:spTree>
    <p:extLst>
      <p:ext uri="{BB962C8B-B14F-4D97-AF65-F5344CB8AC3E}">
        <p14:creationId xmlns:p14="http://schemas.microsoft.com/office/powerpoint/2010/main" val="29435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(to introduce and thank sister societies again)</a:t>
            </a:r>
          </a:p>
          <a:p>
            <a:endParaRPr lang="en-US" dirty="0"/>
          </a:p>
          <a:p>
            <a:r>
              <a:rPr lang="en-US" dirty="0"/>
              <a:t>Moving to our Sister Society updates, I’d like to introduce in alpha order, our five partnering organizations from our Sister Societies.  We are fortunate today to have representatives from each organization who will be making brief presentations.</a:t>
            </a:r>
          </a:p>
          <a:p>
            <a:endParaRPr lang="en-US" dirty="0"/>
          </a:p>
          <a:p>
            <a:r>
              <a:rPr lang="en-US" dirty="0"/>
              <a:t>First we have </a:t>
            </a:r>
          </a:p>
          <a:p>
            <a:pPr marL="174982" indent="-174982" defTabSz="933237">
              <a:buFont typeface="Arial" panose="020B0604020202020204" pitchFamily="34" charset="0"/>
              <a:buChar char="•"/>
              <a:defRPr/>
            </a:pPr>
            <a:r>
              <a:rPr lang="en-US" dirty="0">
                <a:effectLst/>
                <a:latin typeface="Calibri" panose="020F0502020204030204" pitchFamily="34" charset="0"/>
                <a:ea typeface="Calibri" panose="020F0502020204030204" pitchFamily="34" charset="0"/>
                <a:cs typeface="Times New Roman" panose="02020603050405020304" pitchFamily="18" charset="0"/>
              </a:rPr>
              <a:t>Felice Caldarella, President, APDEM </a:t>
            </a:r>
          </a:p>
          <a:p>
            <a:pPr defTabSz="933237">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dirty="0">
                <a:effectLst/>
                <a:latin typeface="Calibri" panose="020F0502020204030204" pitchFamily="34" charset="0"/>
                <a:ea typeface="Calibri" panose="020F0502020204030204" pitchFamily="34" charset="0"/>
                <a:cs typeface="Times New Roman" panose="02020603050405020304" pitchFamily="18" charset="0"/>
              </a:rPr>
              <a:t>Followed by </a:t>
            </a:r>
          </a:p>
          <a:p>
            <a:pPr marL="174982" indent="-174982" defTabSz="933237">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Peter Kopp, </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t>
            </a:r>
            <a:r>
              <a:rPr lang="en-US" dirty="0">
                <a:effectLst/>
                <a:latin typeface="Calibri" panose="020F0502020204030204" pitchFamily="34" charset="0"/>
                <a:ea typeface="Calibri" panose="020F0502020204030204" pitchFamily="34" charset="0"/>
                <a:cs typeface="Times New Roman" panose="02020603050405020304" pitchFamily="18" charset="0"/>
              </a:rPr>
              <a:t>resident of the American Thyroid Association and </a:t>
            </a:r>
          </a:p>
          <a:p>
            <a:pPr marL="174982" indent="-174982" defTabSz="933237">
              <a:buFont typeface="Arial" panose="020B0604020202020204" pitchFamily="34" charset="0"/>
              <a:buChar char="•"/>
              <a:defRPr/>
            </a:pPr>
            <a:r>
              <a:rPr lang="en-US">
                <a:latin typeface="Calibri" panose="020F0502020204030204" pitchFamily="34" charset="0"/>
                <a:ea typeface="Calibri" panose="020F0502020204030204" pitchFamily="34" charset="0"/>
                <a:cs typeface="Times New Roman" panose="02020603050405020304" pitchFamily="18" charset="0"/>
              </a:rPr>
              <a:t>Our newest partner, The Endocrine Fellows Foundation will be presented by John Bilezikian, Chair, EFF</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174982" indent="-174982" defTabSz="933237">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Jeffrey Boord, Secretary/Treasurer-Elect of the </a:t>
            </a:r>
            <a:r>
              <a:rPr lang="en-US" dirty="0">
                <a:effectLst/>
                <a:latin typeface="Calibri" panose="020F0502020204030204" pitchFamily="34" charset="0"/>
                <a:ea typeface="Calibri" panose="020F0502020204030204" pitchFamily="34" charset="0"/>
                <a:cs typeface="Times New Roman" panose="02020603050405020304" pitchFamily="18" charset="0"/>
              </a:rPr>
              <a:t>Endocrine Society.</a:t>
            </a:r>
          </a:p>
          <a:p>
            <a:pPr marL="174982" indent="-174982" defTabSz="933237">
              <a:buFont typeface="Arial" panose="020B0604020202020204" pitchFamily="34" charset="0"/>
              <a:buChar char="•"/>
              <a:defRPr/>
            </a:pPr>
            <a:r>
              <a:rPr lang="en-US" dirty="0">
                <a:effectLst/>
                <a:latin typeface="Calibri" panose="020F0502020204030204" pitchFamily="34" charset="0"/>
                <a:ea typeface="Calibri" panose="020F0502020204030204" pitchFamily="34" charset="0"/>
                <a:cs typeface="Times New Roman" panose="02020603050405020304" pitchFamily="18" charset="0"/>
              </a:rPr>
              <a:t>And lastly, Maria Fleseriu, Co-Director of Programs of the Pituitary Society. </a:t>
            </a:r>
          </a:p>
          <a:p>
            <a:pPr defTabSz="933237">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dirty="0">
                <a:latin typeface="Calibri" panose="020F0502020204030204" pitchFamily="34" charset="0"/>
                <a:ea typeface="Calibri" panose="020F0502020204030204" pitchFamily="34" charset="0"/>
                <a:cs typeface="Times New Roman" panose="02020603050405020304" pitchFamily="18" charset="0"/>
              </a:rPr>
              <a:t>Felice</a:t>
            </a:r>
            <a:r>
              <a:rPr lang="en-US" dirty="0">
                <a:effectLst/>
                <a:latin typeface="Calibri" panose="020F0502020204030204" pitchFamily="34" charset="0"/>
                <a:ea typeface="Calibri" panose="020F0502020204030204" pitchFamily="34" charset="0"/>
                <a:cs typeface="Times New Roman" panose="02020603050405020304" pitchFamily="18" charset="0"/>
              </a:rPr>
              <a:t>, if you could please start us off..</a:t>
            </a:r>
            <a:endParaRPr lang="en-US" dirty="0"/>
          </a:p>
        </p:txBody>
      </p:sp>
      <p:sp>
        <p:nvSpPr>
          <p:cNvPr id="4" name="Slide Number Placeholder 3"/>
          <p:cNvSpPr>
            <a:spLocks noGrp="1"/>
          </p:cNvSpPr>
          <p:nvPr>
            <p:ph type="sldNum" sz="quarter" idx="5"/>
          </p:nvPr>
        </p:nvSpPr>
        <p:spPr/>
        <p:txBody>
          <a:bodyPr/>
          <a:lstStyle/>
          <a:p>
            <a:fld id="{0AFE64B4-8C96-48EF-BE1A-8C2D5A486157}" type="slidenum">
              <a:rPr lang="en-US" smtClean="0"/>
              <a:t>8</a:t>
            </a:fld>
            <a:endParaRPr lang="en-US"/>
          </a:p>
        </p:txBody>
      </p:sp>
    </p:spTree>
    <p:extLst>
      <p:ext uri="{BB962C8B-B14F-4D97-AF65-F5344CB8AC3E}">
        <p14:creationId xmlns:p14="http://schemas.microsoft.com/office/powerpoint/2010/main" val="870040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5"/>
          </p:nvPr>
        </p:nvSpPr>
        <p:spPr/>
        <p:txBody>
          <a:bodyPr/>
          <a:lstStyle/>
          <a:p>
            <a:fld id="{0AFE64B4-8C96-48EF-BE1A-8C2D5A486157}" type="slidenum">
              <a:rPr lang="en-US" smtClean="0"/>
              <a:t>9</a:t>
            </a:fld>
            <a:endParaRPr lang="en-US"/>
          </a:p>
        </p:txBody>
      </p:sp>
    </p:spTree>
    <p:extLst>
      <p:ext uri="{BB962C8B-B14F-4D97-AF65-F5344CB8AC3E}">
        <p14:creationId xmlns:p14="http://schemas.microsoft.com/office/powerpoint/2010/main" val="103705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3600" cap="none" baseline="0">
                <a:solidFill>
                  <a:schemeClr val="accent1"/>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24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9"/>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5/19/2022</a:t>
            </a:fld>
            <a:endParaRPr lang="en-US"/>
          </a:p>
        </p:txBody>
      </p:sp>
      <p:sp>
        <p:nvSpPr>
          <p:cNvPr id="5" name="Footer Placeholder 4"/>
          <p:cNvSpPr>
            <a:spLocks noGrp="1"/>
          </p:cNvSpPr>
          <p:nvPr>
            <p:ph type="ftr" sz="quarter" idx="11"/>
          </p:nvPr>
        </p:nvSpPr>
        <p:spPr>
          <a:xfrm>
            <a:off x="581192" y="5951813"/>
            <a:ext cx="6917211"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9"/>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75387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normAutofit/>
          </a:bodyPr>
          <a:lstStyle>
            <a:lvl1pPr>
              <a:defRPr sz="3000" cap="none" baseline="0">
                <a:latin typeface="Calibri" panose="020F05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sz="2800">
                <a:latin typeface="Calibri" panose="020F0502020204030204" pitchFamily="34" charset="0"/>
              </a:defRPr>
            </a:lvl1pPr>
            <a:lvl2pPr algn="l">
              <a:defRPr sz="2400" baseline="0">
                <a:latin typeface="Calibri" panose="020F0502020204030204" pitchFamily="34" charset="0"/>
              </a:defRPr>
            </a:lvl2pPr>
            <a:lvl3pPr algn="l">
              <a:defRPr>
                <a:latin typeface="Calibri" panose="020F0502020204030204" pitchFamily="34" charset="0"/>
              </a:defRPr>
            </a:lvl3pPr>
            <a:lvl4pPr algn="l">
              <a:defRPr>
                <a:latin typeface="Calibri" panose="020F0502020204030204" pitchFamily="34" charset="0"/>
              </a:defRPr>
            </a:lvl4pPr>
            <a:lvl5pPr algn="l">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2128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normAutofit/>
          </a:bodyPr>
          <a:lstStyle>
            <a:lvl1pPr>
              <a:defRPr sz="2800" cap="none" baseline="0"/>
            </a:lvl1pPr>
          </a:lstStyle>
          <a:p>
            <a:r>
              <a:rPr lang="en-US"/>
              <a:t>Click to edit Master title style</a:t>
            </a:r>
          </a:p>
        </p:txBody>
      </p:sp>
      <p:sp>
        <p:nvSpPr>
          <p:cNvPr id="3" name="Vertical Text Placeholder 2"/>
          <p:cNvSpPr>
            <a:spLocks noGrp="1"/>
          </p:cNvSpPr>
          <p:nvPr>
            <p:ph type="body" orient="vert" idx="1"/>
          </p:nvPr>
        </p:nvSpPr>
        <p:spPr>
          <a:xfrm>
            <a:off x="774925" y="675728"/>
            <a:ext cx="7896279" cy="5183073"/>
          </a:xfrm>
        </p:spPr>
        <p:txBody>
          <a:bodyPr vert="eaVert" anchor="t"/>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5/19/2022</a:t>
            </a:fld>
            <a:endParaRPr lang="en-US"/>
          </a:p>
        </p:txBody>
      </p:sp>
      <p:sp>
        <p:nvSpPr>
          <p:cNvPr id="5" name="Footer Placeholder 4"/>
          <p:cNvSpPr>
            <a:spLocks noGrp="1"/>
          </p:cNvSpPr>
          <p:nvPr>
            <p:ph type="ftr" sz="quarter" idx="11"/>
          </p:nvPr>
        </p:nvSpPr>
        <p:spPr>
          <a:xfrm>
            <a:off x="774925" y="5951813"/>
            <a:ext cx="7896279" cy="365125"/>
          </a:xfrm>
        </p:spPr>
        <p:txBody>
          <a:bodyPr/>
          <a:lstStyle/>
          <a:p>
            <a:endParaRPr lang="en-US"/>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570217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24300"/>
            <a:ext cx="10972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EA65640-CD7C-41D9-A886-320C09A1A93B}" type="slidenum">
              <a:rPr lang="en-US"/>
              <a:pPr>
                <a:defRPr/>
              </a:pPr>
              <a:t>‹#›</a:t>
            </a:fld>
            <a:endParaRPr lang="en-US"/>
          </a:p>
        </p:txBody>
      </p:sp>
    </p:spTree>
    <p:extLst>
      <p:ext uri="{BB962C8B-B14F-4D97-AF65-F5344CB8AC3E}">
        <p14:creationId xmlns:p14="http://schemas.microsoft.com/office/powerpoint/2010/main" val="4147489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CE370D-A7E8-5346-B279-CED00D5D6B29}"/>
              </a:ext>
            </a:extLst>
          </p:cNvPr>
          <p:cNvSpPr>
            <a:spLocks noGrp="1"/>
          </p:cNvSpPr>
          <p:nvPr>
            <p:ph sz="half" idx="1" hasCustomPrompt="1"/>
          </p:nvPr>
        </p:nvSpPr>
        <p:spPr>
          <a:xfrm>
            <a:off x="395416" y="1470454"/>
            <a:ext cx="5461687" cy="4460789"/>
          </a:xfrm>
          <a:prstGeom prst="rect">
            <a:avLst/>
          </a:prstGeom>
        </p:spPr>
        <p:txBody>
          <a:bodyPr/>
          <a:lstStyle>
            <a:lvl1pPr>
              <a:defRPr/>
            </a:lvl1pPr>
            <a:lvl2pPr>
              <a:defRPr/>
            </a:lvl2pPr>
            <a:lvl3pPr>
              <a:defRPr/>
            </a:lvl3pPr>
            <a:lvl4pPr>
              <a:defRPr/>
            </a:lvl4pPr>
            <a:lvl5pPr>
              <a:defRPr/>
            </a:lvl5pPr>
          </a:lstStyle>
          <a:p>
            <a:pPr lvl="0"/>
            <a:r>
              <a:rPr lang="it-IT"/>
              <a:t>…</a:t>
            </a:r>
          </a:p>
          <a:p>
            <a:pPr lvl="1"/>
            <a:r>
              <a:rPr lang="it-IT"/>
              <a:t>…</a:t>
            </a:r>
          </a:p>
          <a:p>
            <a:pPr lvl="2"/>
            <a:r>
              <a:rPr lang="it-IT"/>
              <a:t>…</a:t>
            </a:r>
          </a:p>
          <a:p>
            <a:pPr lvl="3"/>
            <a:r>
              <a:rPr lang="it-IT"/>
              <a:t>…</a:t>
            </a:r>
          </a:p>
          <a:p>
            <a:pPr lvl="4"/>
            <a:r>
              <a:rPr lang="it-IT"/>
              <a:t>….</a:t>
            </a:r>
          </a:p>
        </p:txBody>
      </p:sp>
      <p:sp>
        <p:nvSpPr>
          <p:cNvPr id="4" name="Segnaposto contenuto 3">
            <a:extLst>
              <a:ext uri="{FF2B5EF4-FFF2-40B4-BE49-F238E27FC236}">
                <a16:creationId xmlns:a16="http://schemas.microsoft.com/office/drawing/2014/main" id="{05C8FF8F-EAAE-A94E-A270-9EC20AFC550E}"/>
              </a:ext>
            </a:extLst>
          </p:cNvPr>
          <p:cNvSpPr>
            <a:spLocks noGrp="1"/>
          </p:cNvSpPr>
          <p:nvPr>
            <p:ph sz="half" idx="2" hasCustomPrompt="1"/>
          </p:nvPr>
        </p:nvSpPr>
        <p:spPr>
          <a:xfrm>
            <a:off x="6227805" y="1470454"/>
            <a:ext cx="5436972" cy="4460789"/>
          </a:xfrm>
          <a:prstGeom prst="rect">
            <a:avLst/>
          </a:prstGeom>
        </p:spPr>
        <p:txBody>
          <a:bodyPr/>
          <a:lstStyle>
            <a:lvl1pPr>
              <a:defRPr/>
            </a:lvl1pPr>
            <a:lvl2pPr>
              <a:defRPr/>
            </a:lvl2pPr>
            <a:lvl3pPr>
              <a:defRPr/>
            </a:lvl3pPr>
            <a:lvl4pPr>
              <a:defRPr/>
            </a:lvl4pPr>
            <a:lvl5pPr>
              <a:defRPr/>
            </a:lvl5pPr>
          </a:lstStyle>
          <a:p>
            <a:pPr lvl="0"/>
            <a:r>
              <a:rPr lang="it-IT"/>
              <a:t>…</a:t>
            </a:r>
          </a:p>
          <a:p>
            <a:pPr lvl="1"/>
            <a:r>
              <a:rPr lang="it-IT"/>
              <a:t>…</a:t>
            </a:r>
          </a:p>
          <a:p>
            <a:pPr lvl="2"/>
            <a:r>
              <a:rPr lang="it-IT"/>
              <a:t>….</a:t>
            </a:r>
          </a:p>
          <a:p>
            <a:pPr lvl="3"/>
            <a:r>
              <a:rPr lang="it-IT"/>
              <a:t>…</a:t>
            </a:r>
          </a:p>
          <a:p>
            <a:pPr lvl="4"/>
            <a:r>
              <a:rPr lang="it-IT"/>
              <a:t>…</a:t>
            </a:r>
          </a:p>
        </p:txBody>
      </p:sp>
      <p:sp>
        <p:nvSpPr>
          <p:cNvPr id="6" name="Sottotitolo 2">
            <a:extLst>
              <a:ext uri="{FF2B5EF4-FFF2-40B4-BE49-F238E27FC236}">
                <a16:creationId xmlns:a16="http://schemas.microsoft.com/office/drawing/2014/main" id="{46EF9487-2C6F-5E41-865B-B970A7F1C583}"/>
              </a:ext>
            </a:extLst>
          </p:cNvPr>
          <p:cNvSpPr>
            <a:spLocks noGrp="1"/>
          </p:cNvSpPr>
          <p:nvPr>
            <p:ph type="subTitle" idx="10" hasCustomPrompt="1"/>
          </p:nvPr>
        </p:nvSpPr>
        <p:spPr>
          <a:xfrm>
            <a:off x="347870" y="475804"/>
            <a:ext cx="11316907" cy="700263"/>
          </a:xfrm>
          <a:prstGeom prst="rect">
            <a:avLst/>
          </a:prstGeom>
        </p:spPr>
        <p:txBody>
          <a:bodyPr/>
          <a:lstStyle>
            <a:lvl1pPr marL="0" indent="0" algn="l">
              <a:buNone/>
              <a:defRPr sz="2400" b="1">
                <a:solidFill>
                  <a:schemeClr val="accent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Title</a:t>
            </a:r>
          </a:p>
        </p:txBody>
      </p:sp>
    </p:spTree>
    <p:extLst>
      <p:ext uri="{BB962C8B-B14F-4D97-AF65-F5344CB8AC3E}">
        <p14:creationId xmlns:p14="http://schemas.microsoft.com/office/powerpoint/2010/main" val="563347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EAF1A1D-6ABF-4047-9C8C-407D41F7751D}"/>
              </a:ext>
            </a:extLst>
          </p:cNvPr>
          <p:cNvSpPr>
            <a:spLocks noGrp="1"/>
          </p:cNvSpPr>
          <p:nvPr>
            <p:ph type="ftr" sz="quarter" idx="10"/>
          </p:nvPr>
        </p:nvSpPr>
        <p:spPr/>
        <p:txBody>
          <a:bodyPr/>
          <a:lstStyle/>
          <a:p>
            <a:r>
              <a:rPr lang="en-US"/>
              <a:t>Corporate Powerpoint</a:t>
            </a:r>
          </a:p>
        </p:txBody>
      </p:sp>
      <p:sp>
        <p:nvSpPr>
          <p:cNvPr id="7" name="Slide Number Placeholder 6">
            <a:extLst>
              <a:ext uri="{FF2B5EF4-FFF2-40B4-BE49-F238E27FC236}">
                <a16:creationId xmlns:a16="http://schemas.microsoft.com/office/drawing/2014/main" id="{222A365B-3AB5-3D48-BFCF-9B17BE4B1E68}"/>
              </a:ext>
            </a:extLst>
          </p:cNvPr>
          <p:cNvSpPr>
            <a:spLocks noGrp="1"/>
          </p:cNvSpPr>
          <p:nvPr>
            <p:ph type="sldNum" sz="quarter" idx="11"/>
          </p:nvPr>
        </p:nvSpPr>
        <p:spPr/>
        <p:txBody>
          <a:bodyPr/>
          <a:lstStyle/>
          <a:p>
            <a:fld id="{B314E388-C1AD-E044-887C-31AC13550040}" type="slidenum">
              <a:rPr lang="en-US" smtClean="0"/>
              <a:pPr/>
              <a:t>‹#›</a:t>
            </a:fld>
            <a:endParaRPr lang="en-US"/>
          </a:p>
        </p:txBody>
      </p:sp>
      <p:sp>
        <p:nvSpPr>
          <p:cNvPr id="2" name="Title 1">
            <a:extLst>
              <a:ext uri="{FF2B5EF4-FFF2-40B4-BE49-F238E27FC236}">
                <a16:creationId xmlns:a16="http://schemas.microsoft.com/office/drawing/2014/main" id="{5F421007-0D03-6646-BFAF-D9F8B7F4AAD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3003976-869B-FD48-ADD7-71DE276C2F45}"/>
              </a:ext>
            </a:extLst>
          </p:cNvPr>
          <p:cNvSpPr>
            <a:spLocks noGrp="1"/>
          </p:cNvSpPr>
          <p:nvPr>
            <p:ph sz="quarter" idx="13"/>
          </p:nvPr>
        </p:nvSpPr>
        <p:spPr>
          <a:xfrm>
            <a:off x="609599" y="1232452"/>
            <a:ext cx="10972799" cy="4802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197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85F38CC-8054-2943-B03B-B158B56EE308}"/>
              </a:ext>
            </a:extLst>
          </p:cNvPr>
          <p:cNvSpPr>
            <a:spLocks noGrp="1"/>
          </p:cNvSpPr>
          <p:nvPr>
            <p:ph type="title"/>
          </p:nvPr>
        </p:nvSpPr>
        <p:spPr>
          <a:xfrm>
            <a:off x="1035424" y="365125"/>
            <a:ext cx="10318375" cy="1325563"/>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F2D515C3-B645-6C41-B2BB-A2C867C04E10}"/>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82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B151-00D4-394C-A3FA-83C6DC015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CC5799-8A4B-2A40-862A-BBC7C202ADDF}"/>
              </a:ext>
            </a:extLst>
          </p:cNvPr>
          <p:cNvSpPr>
            <a:spLocks noGrp="1"/>
          </p:cNvSpPr>
          <p:nvPr>
            <p:ph sz="half" idx="1"/>
          </p:nvPr>
        </p:nvSpPr>
        <p:spPr>
          <a:xfrm>
            <a:off x="838200" y="1943099"/>
            <a:ext cx="5181600" cy="4233863"/>
          </a:xfrm>
          <a:solidFill>
            <a:schemeClr val="bg2"/>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01A212-1FF6-3B42-BADB-38270D52D4ED}"/>
              </a:ext>
            </a:extLst>
          </p:cNvPr>
          <p:cNvSpPr>
            <a:spLocks noGrp="1"/>
          </p:cNvSpPr>
          <p:nvPr>
            <p:ph sz="half" idx="2"/>
          </p:nvPr>
        </p:nvSpPr>
        <p:spPr>
          <a:xfrm>
            <a:off x="6172200" y="1943099"/>
            <a:ext cx="5181600" cy="4233863"/>
          </a:xfrm>
          <a:solidFill>
            <a:schemeClr val="bg2"/>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88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F8F2-81A6-AC41-865E-D3CBF1EA4544}"/>
              </a:ext>
            </a:extLst>
          </p:cNvPr>
          <p:cNvSpPr>
            <a:spLocks noGrp="1"/>
          </p:cNvSpPr>
          <p:nvPr>
            <p:ph type="title"/>
          </p:nvPr>
        </p:nvSpPr>
        <p:spPr>
          <a:xfrm>
            <a:off x="1075764" y="365125"/>
            <a:ext cx="1027962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4A12A9-F564-0741-B7E9-F552562C4F15}"/>
              </a:ext>
            </a:extLst>
          </p:cNvPr>
          <p:cNvSpPr>
            <a:spLocks noGrp="1"/>
          </p:cNvSpPr>
          <p:nvPr>
            <p:ph type="body" idx="1"/>
          </p:nvPr>
        </p:nvSpPr>
        <p:spPr>
          <a:xfrm>
            <a:off x="839788" y="1866899"/>
            <a:ext cx="5157787" cy="638175"/>
          </a:xfrm>
          <a:solidFill>
            <a:schemeClr val="bg2"/>
          </a:solid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42E06F-BB75-774A-A6C9-8BD310D281A7}"/>
              </a:ext>
            </a:extLst>
          </p:cNvPr>
          <p:cNvSpPr>
            <a:spLocks noGrp="1"/>
          </p:cNvSpPr>
          <p:nvPr>
            <p:ph sz="half" idx="2"/>
          </p:nvPr>
        </p:nvSpPr>
        <p:spPr>
          <a:xfrm>
            <a:off x="839788" y="2505075"/>
            <a:ext cx="5157787" cy="3684588"/>
          </a:xfrm>
          <a:solidFill>
            <a:schemeClr val="bg2"/>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95D44C-D550-8847-A22E-A72C8FD6DCE2}"/>
              </a:ext>
            </a:extLst>
          </p:cNvPr>
          <p:cNvSpPr>
            <a:spLocks noGrp="1"/>
          </p:cNvSpPr>
          <p:nvPr>
            <p:ph type="body" sz="quarter" idx="3"/>
          </p:nvPr>
        </p:nvSpPr>
        <p:spPr>
          <a:xfrm>
            <a:off x="6172200" y="1866899"/>
            <a:ext cx="5183188" cy="638175"/>
          </a:xfrm>
          <a:solidFill>
            <a:schemeClr val="bg2"/>
          </a:solid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189444-859F-8A43-9241-886EE4DC8C74}"/>
              </a:ext>
            </a:extLst>
          </p:cNvPr>
          <p:cNvSpPr>
            <a:spLocks noGrp="1"/>
          </p:cNvSpPr>
          <p:nvPr>
            <p:ph sz="quarter" idx="4"/>
          </p:nvPr>
        </p:nvSpPr>
        <p:spPr>
          <a:xfrm>
            <a:off x="6172200" y="2505075"/>
            <a:ext cx="5183188" cy="3684588"/>
          </a:xfrm>
          <a:solidFill>
            <a:schemeClr val="bg2"/>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34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9260-53F1-2041-8CF4-4635478670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6139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3" name="Content Placeholder 2"/>
          <p:cNvSpPr>
            <a:spLocks noGrp="1"/>
          </p:cNvSpPr>
          <p:nvPr>
            <p:ph idx="1"/>
          </p:nvPr>
        </p:nvSpPr>
        <p:spPr>
          <a:xfrm>
            <a:off x="1581788" y="2161419"/>
            <a:ext cx="10323343" cy="396474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28701E-CAF4-4159-9B3E-41C86DFFA30D}"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2"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1708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3000" cap="none" baseline="0">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581194" y="2180498"/>
            <a:ext cx="11029615" cy="367830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1" y="5956139"/>
            <a:ext cx="1052508"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54602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76770" y="2578558"/>
            <a:ext cx="11408833" cy="1386665"/>
          </a:xfrm>
        </p:spPr>
        <p:txBody>
          <a:bodyPr>
            <a:normAutofit/>
          </a:bodyPr>
          <a:lstStyle>
            <a:lvl1pPr>
              <a:defRPr sz="5867"/>
            </a:lvl1pPr>
          </a:lstStyle>
          <a:p>
            <a:r>
              <a:rPr lang="en-US"/>
              <a:t>Click to edit Master title style</a:t>
            </a:r>
            <a:endParaRPr/>
          </a:p>
        </p:txBody>
      </p:sp>
      <p:sp>
        <p:nvSpPr>
          <p:cNvPr id="3" name="Subtitle 2"/>
          <p:cNvSpPr>
            <a:spLocks noGrp="1"/>
          </p:cNvSpPr>
          <p:nvPr>
            <p:ph type="subTitle" idx="1"/>
          </p:nvPr>
        </p:nvSpPr>
        <p:spPr>
          <a:xfrm>
            <a:off x="376769" y="4126087"/>
            <a:ext cx="11408833" cy="857956"/>
          </a:xfrm>
        </p:spPr>
        <p:txBody>
          <a:bodyPr>
            <a:normAutofit/>
          </a:bodyPr>
          <a:lstStyle>
            <a:lvl1pPr marL="0" indent="0" algn="l">
              <a:spcBef>
                <a:spcPts val="400"/>
              </a:spcBef>
              <a:buNone/>
              <a:defRPr sz="3200">
                <a:solidFill>
                  <a:srgbClr val="000000"/>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376770" y="6425640"/>
            <a:ext cx="1643529" cy="365125"/>
          </a:xfrm>
        </p:spPr>
        <p:txBody>
          <a:bodyPr/>
          <a:lstStyle>
            <a:lvl1pPr algn="l">
              <a:defRPr/>
            </a:lvl1pPr>
          </a:lstStyle>
          <a:p>
            <a:fld id="{D728701E-CAF4-4159-9B3E-41C86DFFA30D}" type="datetimeFigureOut">
              <a:rPr lang="en-US" smtClean="0"/>
              <a:t>5/19/2022</a:t>
            </a:fld>
            <a:endParaRPr lang="en-US"/>
          </a:p>
        </p:txBody>
      </p:sp>
      <p:sp>
        <p:nvSpPr>
          <p:cNvPr id="5" name="Footer Placeholder 4"/>
          <p:cNvSpPr>
            <a:spLocks noGrp="1"/>
          </p:cNvSpPr>
          <p:nvPr>
            <p:ph type="ftr" sz="quarter" idx="11"/>
          </p:nvPr>
        </p:nvSpPr>
        <p:spPr>
          <a:xfrm>
            <a:off x="8414871" y="6425640"/>
            <a:ext cx="3490259" cy="365125"/>
          </a:xfrm>
        </p:spPr>
        <p:txBody>
          <a:bodyPr/>
          <a:lstStyle>
            <a:lvl1pPr algn="r">
              <a:defRPr/>
            </a:lvl1pPr>
          </a:lstStyle>
          <a:p>
            <a:endParaRPr lang="en-US"/>
          </a:p>
        </p:txBody>
      </p:sp>
      <p:sp>
        <p:nvSpPr>
          <p:cNvPr id="7" name="Rectangle 6"/>
          <p:cNvSpPr/>
          <p:nvPr/>
        </p:nvSpPr>
        <p:spPr>
          <a:xfrm>
            <a:off x="376767" y="228600"/>
            <a:ext cx="5647267"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1" name="Rectangle 10"/>
          <p:cNvSpPr/>
          <p:nvPr/>
        </p:nvSpPr>
        <p:spPr>
          <a:xfrm>
            <a:off x="6165851" y="228600"/>
            <a:ext cx="27432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0" name="Picture 9"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950" y="445811"/>
            <a:ext cx="1320021" cy="1589525"/>
          </a:xfrm>
          <a:prstGeom prst="rect">
            <a:avLst/>
          </a:prstGeom>
        </p:spPr>
      </p:pic>
    </p:spTree>
    <p:extLst>
      <p:ext uri="{BB962C8B-B14F-4D97-AF65-F5344CB8AC3E}">
        <p14:creationId xmlns:p14="http://schemas.microsoft.com/office/powerpoint/2010/main" val="4081806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76770" y="2578558"/>
            <a:ext cx="11408833" cy="1386665"/>
          </a:xfrm>
        </p:spPr>
        <p:txBody>
          <a:bodyPr>
            <a:normAutofit/>
          </a:bodyPr>
          <a:lstStyle>
            <a:lvl1pPr>
              <a:defRPr sz="5867"/>
            </a:lvl1pPr>
          </a:lstStyle>
          <a:p>
            <a:r>
              <a:rPr lang="en-US"/>
              <a:t>Click to edit Master title style</a:t>
            </a:r>
            <a:endParaRPr/>
          </a:p>
        </p:txBody>
      </p:sp>
      <p:sp>
        <p:nvSpPr>
          <p:cNvPr id="3" name="Subtitle 2"/>
          <p:cNvSpPr>
            <a:spLocks noGrp="1"/>
          </p:cNvSpPr>
          <p:nvPr>
            <p:ph type="subTitle" idx="1"/>
          </p:nvPr>
        </p:nvSpPr>
        <p:spPr>
          <a:xfrm>
            <a:off x="376769" y="4126087"/>
            <a:ext cx="11408833" cy="857956"/>
          </a:xfrm>
        </p:spPr>
        <p:txBody>
          <a:bodyPr>
            <a:normAutofit/>
          </a:bodyPr>
          <a:lstStyle>
            <a:lvl1pPr marL="0" indent="0" algn="l">
              <a:spcBef>
                <a:spcPts val="400"/>
              </a:spcBef>
              <a:buNone/>
              <a:defRPr sz="3200">
                <a:solidFill>
                  <a:srgbClr val="000000"/>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376770" y="6425640"/>
            <a:ext cx="1643529" cy="365125"/>
          </a:xfrm>
        </p:spPr>
        <p:txBody>
          <a:bodyPr/>
          <a:lstStyle>
            <a:lvl1pPr algn="l">
              <a:defRPr/>
            </a:lvl1pPr>
          </a:lstStyle>
          <a:p>
            <a:fld id="{D728701E-CAF4-4159-9B3E-41C86DFFA30D}" type="datetimeFigureOut">
              <a:rPr lang="en-US" smtClean="0"/>
              <a:t>5/19/2022</a:t>
            </a:fld>
            <a:endParaRPr lang="en-US"/>
          </a:p>
        </p:txBody>
      </p:sp>
      <p:sp>
        <p:nvSpPr>
          <p:cNvPr id="5" name="Footer Placeholder 4"/>
          <p:cNvSpPr>
            <a:spLocks noGrp="1"/>
          </p:cNvSpPr>
          <p:nvPr>
            <p:ph type="ftr" sz="quarter" idx="11"/>
          </p:nvPr>
        </p:nvSpPr>
        <p:spPr>
          <a:xfrm>
            <a:off x="8414871" y="6425640"/>
            <a:ext cx="3490259" cy="365125"/>
          </a:xfrm>
        </p:spPr>
        <p:txBody>
          <a:bodyPr/>
          <a:lstStyle>
            <a:lvl1pPr algn="r">
              <a:defRPr/>
            </a:lvl1pPr>
          </a:lstStyle>
          <a:p>
            <a:endParaRPr lang="en-US"/>
          </a:p>
        </p:txBody>
      </p:sp>
      <p:sp>
        <p:nvSpPr>
          <p:cNvPr id="7" name="Rectangle 6"/>
          <p:cNvSpPr/>
          <p:nvPr/>
        </p:nvSpPr>
        <p:spPr>
          <a:xfrm>
            <a:off x="376767" y="228600"/>
            <a:ext cx="5647267"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8" name="Rectangle 7"/>
          <p:cNvSpPr/>
          <p:nvPr/>
        </p:nvSpPr>
        <p:spPr>
          <a:xfrm>
            <a:off x="9069917" y="228600"/>
            <a:ext cx="2743200" cy="2039112"/>
          </a:xfrm>
          <a:prstGeom prst="rect">
            <a:avLst/>
          </a:prstGeom>
          <a:solidFill>
            <a:srgbClr val="0B5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1" name="Rectangle 10"/>
          <p:cNvSpPr/>
          <p:nvPr/>
        </p:nvSpPr>
        <p:spPr>
          <a:xfrm>
            <a:off x="6165851" y="22860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0" name="Picture 9"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950" y="445811"/>
            <a:ext cx="1320021" cy="1589525"/>
          </a:xfrm>
          <a:prstGeom prst="rect">
            <a:avLst/>
          </a:prstGeom>
        </p:spPr>
      </p:pic>
    </p:spTree>
    <p:extLst>
      <p:ext uri="{BB962C8B-B14F-4D97-AF65-F5344CB8AC3E}">
        <p14:creationId xmlns:p14="http://schemas.microsoft.com/office/powerpoint/2010/main" val="962735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76770" y="2578558"/>
            <a:ext cx="11408833" cy="1386665"/>
          </a:xfrm>
        </p:spPr>
        <p:txBody>
          <a:bodyPr>
            <a:normAutofit/>
          </a:bodyPr>
          <a:lstStyle>
            <a:lvl1pPr>
              <a:defRPr sz="5867"/>
            </a:lvl1pPr>
          </a:lstStyle>
          <a:p>
            <a:r>
              <a:rPr lang="en-US"/>
              <a:t>Click to edit Master title style</a:t>
            </a:r>
            <a:endParaRPr/>
          </a:p>
        </p:txBody>
      </p:sp>
      <p:sp>
        <p:nvSpPr>
          <p:cNvPr id="3" name="Subtitle 2"/>
          <p:cNvSpPr>
            <a:spLocks noGrp="1"/>
          </p:cNvSpPr>
          <p:nvPr>
            <p:ph type="subTitle" idx="1"/>
          </p:nvPr>
        </p:nvSpPr>
        <p:spPr>
          <a:xfrm>
            <a:off x="376769" y="4126087"/>
            <a:ext cx="11408833" cy="857956"/>
          </a:xfrm>
        </p:spPr>
        <p:txBody>
          <a:bodyPr>
            <a:normAutofit/>
          </a:bodyPr>
          <a:lstStyle>
            <a:lvl1pPr marL="0" indent="0" algn="l">
              <a:spcBef>
                <a:spcPts val="400"/>
              </a:spcBef>
              <a:buNone/>
              <a:defRPr sz="3200">
                <a:solidFill>
                  <a:srgbClr val="000000"/>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376770" y="6425640"/>
            <a:ext cx="1643529" cy="365125"/>
          </a:xfrm>
        </p:spPr>
        <p:txBody>
          <a:bodyPr/>
          <a:lstStyle>
            <a:lvl1pPr algn="l">
              <a:defRPr/>
            </a:lvl1pPr>
          </a:lstStyle>
          <a:p>
            <a:fld id="{D728701E-CAF4-4159-9B3E-41C86DFFA30D}" type="datetimeFigureOut">
              <a:rPr lang="en-US" smtClean="0"/>
              <a:t>5/19/2022</a:t>
            </a:fld>
            <a:endParaRPr lang="en-US"/>
          </a:p>
        </p:txBody>
      </p:sp>
      <p:sp>
        <p:nvSpPr>
          <p:cNvPr id="5" name="Footer Placeholder 4"/>
          <p:cNvSpPr>
            <a:spLocks noGrp="1"/>
          </p:cNvSpPr>
          <p:nvPr>
            <p:ph type="ftr" sz="quarter" idx="11"/>
          </p:nvPr>
        </p:nvSpPr>
        <p:spPr>
          <a:xfrm>
            <a:off x="8414871" y="6425640"/>
            <a:ext cx="3490259" cy="365125"/>
          </a:xfrm>
        </p:spPr>
        <p:txBody>
          <a:bodyPr/>
          <a:lstStyle>
            <a:lvl1pPr algn="r">
              <a:defRPr/>
            </a:lvl1pPr>
          </a:lstStyle>
          <a:p>
            <a:endParaRPr lang="en-US"/>
          </a:p>
        </p:txBody>
      </p:sp>
      <p:sp>
        <p:nvSpPr>
          <p:cNvPr id="7" name="Rectangle 6"/>
          <p:cNvSpPr/>
          <p:nvPr/>
        </p:nvSpPr>
        <p:spPr>
          <a:xfrm>
            <a:off x="376767" y="228600"/>
            <a:ext cx="5647267"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8" name="Rectangle 7"/>
          <p:cNvSpPr/>
          <p:nvPr/>
        </p:nvSpPr>
        <p:spPr>
          <a:xfrm>
            <a:off x="9069917"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1" name="Picture 10"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950" y="445811"/>
            <a:ext cx="1320021" cy="1589525"/>
          </a:xfrm>
          <a:prstGeom prst="rect">
            <a:avLst/>
          </a:prstGeom>
        </p:spPr>
      </p:pic>
      <p:sp>
        <p:nvSpPr>
          <p:cNvPr id="12" name="Picture Placeholder 8"/>
          <p:cNvSpPr>
            <a:spLocks noGrp="1"/>
          </p:cNvSpPr>
          <p:nvPr>
            <p:ph type="pic" sz="quarter" idx="12"/>
          </p:nvPr>
        </p:nvSpPr>
        <p:spPr>
          <a:xfrm>
            <a:off x="6165851" y="234357"/>
            <a:ext cx="2743200" cy="2033355"/>
          </a:xfrm>
        </p:spPr>
        <p:txBody>
          <a:bodyPr/>
          <a:lstStyle/>
          <a:p>
            <a:endParaRPr lang="en-US"/>
          </a:p>
        </p:txBody>
      </p:sp>
    </p:spTree>
    <p:extLst>
      <p:ext uri="{BB962C8B-B14F-4D97-AF65-F5344CB8AC3E}">
        <p14:creationId xmlns:p14="http://schemas.microsoft.com/office/powerpoint/2010/main" val="808633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76770" y="2578558"/>
            <a:ext cx="11408833" cy="1386665"/>
          </a:xfrm>
        </p:spPr>
        <p:txBody>
          <a:bodyPr>
            <a:normAutofit/>
          </a:bodyPr>
          <a:lstStyle>
            <a:lvl1pPr>
              <a:defRPr sz="5867"/>
            </a:lvl1pPr>
          </a:lstStyle>
          <a:p>
            <a:r>
              <a:rPr lang="en-US"/>
              <a:t>Click to edit Master title style</a:t>
            </a:r>
            <a:endParaRPr/>
          </a:p>
        </p:txBody>
      </p:sp>
      <p:sp>
        <p:nvSpPr>
          <p:cNvPr id="3" name="Subtitle 2"/>
          <p:cNvSpPr>
            <a:spLocks noGrp="1"/>
          </p:cNvSpPr>
          <p:nvPr>
            <p:ph type="subTitle" idx="1"/>
          </p:nvPr>
        </p:nvSpPr>
        <p:spPr>
          <a:xfrm>
            <a:off x="376769" y="4126087"/>
            <a:ext cx="11408833" cy="857956"/>
          </a:xfrm>
        </p:spPr>
        <p:txBody>
          <a:bodyPr>
            <a:normAutofit/>
          </a:bodyPr>
          <a:lstStyle>
            <a:lvl1pPr marL="0" indent="0" algn="l">
              <a:spcBef>
                <a:spcPts val="400"/>
              </a:spcBef>
              <a:buNone/>
              <a:defRPr sz="3200">
                <a:solidFill>
                  <a:srgbClr val="000000"/>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376770" y="6425640"/>
            <a:ext cx="1643529" cy="365125"/>
          </a:xfrm>
        </p:spPr>
        <p:txBody>
          <a:bodyPr/>
          <a:lstStyle>
            <a:lvl1pPr algn="l">
              <a:defRPr/>
            </a:lvl1pPr>
          </a:lstStyle>
          <a:p>
            <a:fld id="{D728701E-CAF4-4159-9B3E-41C86DFFA30D}" type="datetimeFigureOut">
              <a:rPr lang="en-US" smtClean="0"/>
              <a:t>5/19/2022</a:t>
            </a:fld>
            <a:endParaRPr lang="en-US"/>
          </a:p>
        </p:txBody>
      </p:sp>
      <p:sp>
        <p:nvSpPr>
          <p:cNvPr id="5" name="Footer Placeholder 4"/>
          <p:cNvSpPr>
            <a:spLocks noGrp="1"/>
          </p:cNvSpPr>
          <p:nvPr>
            <p:ph type="ftr" sz="quarter" idx="11"/>
          </p:nvPr>
        </p:nvSpPr>
        <p:spPr>
          <a:xfrm>
            <a:off x="8414871" y="6425640"/>
            <a:ext cx="3490259" cy="365125"/>
          </a:xfrm>
        </p:spPr>
        <p:txBody>
          <a:bodyPr/>
          <a:lstStyle>
            <a:lvl1pPr algn="r">
              <a:defRPr/>
            </a:lvl1pPr>
          </a:lstStyle>
          <a:p>
            <a:endParaRPr lang="en-US"/>
          </a:p>
        </p:txBody>
      </p:sp>
      <p:sp>
        <p:nvSpPr>
          <p:cNvPr id="7" name="Rectangle 6"/>
          <p:cNvSpPr/>
          <p:nvPr/>
        </p:nvSpPr>
        <p:spPr>
          <a:xfrm>
            <a:off x="376767" y="228600"/>
            <a:ext cx="5647267"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8" name="Rectangle 7"/>
          <p:cNvSpPr/>
          <p:nvPr/>
        </p:nvSpPr>
        <p:spPr>
          <a:xfrm>
            <a:off x="9069917" y="22860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1" name="Picture 10"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950" y="445811"/>
            <a:ext cx="1320021" cy="1589525"/>
          </a:xfrm>
          <a:prstGeom prst="rect">
            <a:avLst/>
          </a:prstGeom>
        </p:spPr>
      </p:pic>
      <p:sp>
        <p:nvSpPr>
          <p:cNvPr id="12" name="Picture Placeholder 8"/>
          <p:cNvSpPr>
            <a:spLocks noGrp="1"/>
          </p:cNvSpPr>
          <p:nvPr>
            <p:ph type="pic" sz="quarter" idx="12"/>
          </p:nvPr>
        </p:nvSpPr>
        <p:spPr>
          <a:xfrm>
            <a:off x="6165851" y="234357"/>
            <a:ext cx="2743200" cy="2033355"/>
          </a:xfrm>
        </p:spPr>
        <p:txBody>
          <a:bodyPr/>
          <a:lstStyle/>
          <a:p>
            <a:endParaRPr lang="en-US"/>
          </a:p>
        </p:txBody>
      </p:sp>
    </p:spTree>
    <p:extLst>
      <p:ext uri="{BB962C8B-B14F-4D97-AF65-F5344CB8AC3E}">
        <p14:creationId xmlns:p14="http://schemas.microsoft.com/office/powerpoint/2010/main" val="2922308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Cover Slide+images">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3297243" y="227839"/>
            <a:ext cx="8488357" cy="2039112"/>
          </a:xfrm>
        </p:spPr>
        <p:txBody>
          <a:bodyPr/>
          <a:lstStyle/>
          <a:p>
            <a:endParaRPr lang="en-US"/>
          </a:p>
        </p:txBody>
      </p:sp>
      <p:sp>
        <p:nvSpPr>
          <p:cNvPr id="15" name="Rectangle 14"/>
          <p:cNvSpPr/>
          <p:nvPr userDrawn="1"/>
        </p:nvSpPr>
        <p:spPr>
          <a:xfrm>
            <a:off x="376767" y="227839"/>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1" name="Title 1"/>
          <p:cNvSpPr>
            <a:spLocks noGrp="1"/>
          </p:cNvSpPr>
          <p:nvPr>
            <p:ph type="ctrTitle"/>
          </p:nvPr>
        </p:nvSpPr>
        <p:spPr>
          <a:xfrm>
            <a:off x="376770" y="2578558"/>
            <a:ext cx="11408833" cy="1386665"/>
          </a:xfrm>
        </p:spPr>
        <p:txBody>
          <a:bodyPr>
            <a:normAutofit/>
          </a:bodyPr>
          <a:lstStyle>
            <a:lvl1pPr>
              <a:defRPr sz="5867"/>
            </a:lvl1pPr>
          </a:lstStyle>
          <a:p>
            <a:r>
              <a:rPr lang="en-US"/>
              <a:t>Click to edit Master title style</a:t>
            </a:r>
            <a:endParaRPr/>
          </a:p>
        </p:txBody>
      </p:sp>
      <p:sp>
        <p:nvSpPr>
          <p:cNvPr id="12" name="Subtitle 2"/>
          <p:cNvSpPr>
            <a:spLocks noGrp="1"/>
          </p:cNvSpPr>
          <p:nvPr>
            <p:ph type="subTitle" idx="1"/>
          </p:nvPr>
        </p:nvSpPr>
        <p:spPr>
          <a:xfrm>
            <a:off x="376769" y="4126087"/>
            <a:ext cx="11408833" cy="857956"/>
          </a:xfrm>
        </p:spPr>
        <p:txBody>
          <a:bodyPr>
            <a:normAutofit/>
          </a:bodyPr>
          <a:lstStyle>
            <a:lvl1pPr marL="0" indent="0" algn="l">
              <a:spcBef>
                <a:spcPts val="400"/>
              </a:spcBef>
              <a:buNone/>
              <a:defRPr sz="3200">
                <a:solidFill>
                  <a:srgbClr val="000000"/>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a:p>
        </p:txBody>
      </p:sp>
      <p:sp>
        <p:nvSpPr>
          <p:cNvPr id="13" name="Date Placeholder 3"/>
          <p:cNvSpPr>
            <a:spLocks noGrp="1"/>
          </p:cNvSpPr>
          <p:nvPr>
            <p:ph type="dt" sz="half" idx="10"/>
          </p:nvPr>
        </p:nvSpPr>
        <p:spPr>
          <a:xfrm>
            <a:off x="376770" y="6425640"/>
            <a:ext cx="1643529" cy="365125"/>
          </a:xfrm>
        </p:spPr>
        <p:txBody>
          <a:bodyPr/>
          <a:lstStyle>
            <a:lvl1pPr algn="l">
              <a:defRPr/>
            </a:lvl1pPr>
          </a:lstStyle>
          <a:p>
            <a:fld id="{D728701E-CAF4-4159-9B3E-41C86DFFA30D}" type="datetimeFigureOut">
              <a:rPr lang="en-US" smtClean="0"/>
              <a:t>5/19/2022</a:t>
            </a:fld>
            <a:endParaRPr lang="en-US"/>
          </a:p>
        </p:txBody>
      </p:sp>
      <p:sp>
        <p:nvSpPr>
          <p:cNvPr id="14" name="Footer Placeholder 4"/>
          <p:cNvSpPr>
            <a:spLocks noGrp="1"/>
          </p:cNvSpPr>
          <p:nvPr>
            <p:ph type="ftr" sz="quarter" idx="11"/>
          </p:nvPr>
        </p:nvSpPr>
        <p:spPr>
          <a:xfrm>
            <a:off x="8414871" y="6425640"/>
            <a:ext cx="3490259" cy="365125"/>
          </a:xfrm>
        </p:spPr>
        <p:txBody>
          <a:bodyPr/>
          <a:lstStyle>
            <a:lvl1pPr algn="r">
              <a:defRPr/>
            </a:lvl1pPr>
          </a:lstStyle>
          <a:p>
            <a:endParaRPr lang="en-US"/>
          </a:p>
        </p:txBody>
      </p:sp>
      <p:pic>
        <p:nvPicPr>
          <p:cNvPr id="17" name="Picture 16"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356" y="445811"/>
            <a:ext cx="1320021" cy="1589525"/>
          </a:xfrm>
          <a:prstGeom prst="rect">
            <a:avLst/>
          </a:prstGeom>
        </p:spPr>
      </p:pic>
    </p:spTree>
    <p:extLst>
      <p:ext uri="{BB962C8B-B14F-4D97-AF65-F5344CB8AC3E}">
        <p14:creationId xmlns:p14="http://schemas.microsoft.com/office/powerpoint/2010/main" val="3222795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ver Slide+images">
    <p:spTree>
      <p:nvGrpSpPr>
        <p:cNvPr id="1" name=""/>
        <p:cNvGrpSpPr/>
        <p:nvPr/>
      </p:nvGrpSpPr>
      <p:grpSpPr>
        <a:xfrm>
          <a:off x="0" y="0"/>
          <a:ext cx="0" cy="0"/>
          <a:chOff x="0" y="0"/>
          <a:chExt cx="0" cy="0"/>
        </a:xfrm>
      </p:grpSpPr>
      <p:sp>
        <p:nvSpPr>
          <p:cNvPr id="15" name="Rectangle 14"/>
          <p:cNvSpPr/>
          <p:nvPr userDrawn="1"/>
        </p:nvSpPr>
        <p:spPr>
          <a:xfrm>
            <a:off x="376767" y="227839"/>
            <a:ext cx="2743200" cy="20391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0" name="Title 1"/>
          <p:cNvSpPr>
            <a:spLocks noGrp="1"/>
          </p:cNvSpPr>
          <p:nvPr>
            <p:ph type="ctrTitle"/>
          </p:nvPr>
        </p:nvSpPr>
        <p:spPr>
          <a:xfrm>
            <a:off x="376770" y="2578558"/>
            <a:ext cx="11408833" cy="1386665"/>
          </a:xfrm>
        </p:spPr>
        <p:txBody>
          <a:bodyPr>
            <a:normAutofit/>
          </a:bodyPr>
          <a:lstStyle>
            <a:lvl1pPr>
              <a:defRPr sz="5867"/>
            </a:lvl1pPr>
          </a:lstStyle>
          <a:p>
            <a:r>
              <a:rPr lang="en-US"/>
              <a:t>Click to edit Master title style</a:t>
            </a:r>
            <a:endParaRPr/>
          </a:p>
        </p:txBody>
      </p:sp>
      <p:sp>
        <p:nvSpPr>
          <p:cNvPr id="12" name="Subtitle 2"/>
          <p:cNvSpPr>
            <a:spLocks noGrp="1"/>
          </p:cNvSpPr>
          <p:nvPr>
            <p:ph type="subTitle" idx="1"/>
          </p:nvPr>
        </p:nvSpPr>
        <p:spPr>
          <a:xfrm>
            <a:off x="376769" y="4126087"/>
            <a:ext cx="11408833" cy="857956"/>
          </a:xfrm>
        </p:spPr>
        <p:txBody>
          <a:bodyPr>
            <a:normAutofit/>
          </a:bodyPr>
          <a:lstStyle>
            <a:lvl1pPr marL="0" indent="0" algn="l">
              <a:spcBef>
                <a:spcPts val="400"/>
              </a:spcBef>
              <a:buNone/>
              <a:defRPr sz="3200">
                <a:solidFill>
                  <a:srgbClr val="000000"/>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a:p>
        </p:txBody>
      </p:sp>
      <p:sp>
        <p:nvSpPr>
          <p:cNvPr id="13" name="Date Placeholder 3"/>
          <p:cNvSpPr>
            <a:spLocks noGrp="1"/>
          </p:cNvSpPr>
          <p:nvPr>
            <p:ph type="dt" sz="half" idx="10"/>
          </p:nvPr>
        </p:nvSpPr>
        <p:spPr>
          <a:xfrm>
            <a:off x="376770" y="6425640"/>
            <a:ext cx="1643529" cy="365125"/>
          </a:xfrm>
        </p:spPr>
        <p:txBody>
          <a:bodyPr/>
          <a:lstStyle>
            <a:lvl1pPr algn="l">
              <a:defRPr/>
            </a:lvl1pPr>
          </a:lstStyle>
          <a:p>
            <a:fld id="{D728701E-CAF4-4159-9B3E-41C86DFFA30D}" type="datetimeFigureOut">
              <a:rPr lang="en-US" smtClean="0"/>
              <a:t>5/19/2022</a:t>
            </a:fld>
            <a:endParaRPr lang="en-US"/>
          </a:p>
        </p:txBody>
      </p:sp>
      <p:sp>
        <p:nvSpPr>
          <p:cNvPr id="14" name="Footer Placeholder 4"/>
          <p:cNvSpPr>
            <a:spLocks noGrp="1"/>
          </p:cNvSpPr>
          <p:nvPr>
            <p:ph type="ftr" sz="quarter" idx="11"/>
          </p:nvPr>
        </p:nvSpPr>
        <p:spPr>
          <a:xfrm>
            <a:off x="8414871" y="6425640"/>
            <a:ext cx="3490259" cy="365125"/>
          </a:xfrm>
        </p:spPr>
        <p:txBody>
          <a:bodyPr/>
          <a:lstStyle>
            <a:lvl1pPr algn="r">
              <a:defRPr/>
            </a:lvl1pPr>
          </a:lstStyle>
          <a:p>
            <a:endParaRPr lang="en-US"/>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6838" r="3895" b="5356"/>
          <a:stretch/>
        </p:blipFill>
        <p:spPr>
          <a:xfrm>
            <a:off x="991173" y="320139"/>
            <a:ext cx="1561736" cy="1846556"/>
          </a:xfrm>
          <a:prstGeom prst="rect">
            <a:avLst/>
          </a:prstGeom>
        </p:spPr>
      </p:pic>
      <p:sp>
        <p:nvSpPr>
          <p:cNvPr id="18" name="Picture Placeholder 8"/>
          <p:cNvSpPr>
            <a:spLocks noGrp="1"/>
          </p:cNvSpPr>
          <p:nvPr>
            <p:ph type="pic" sz="quarter" idx="12"/>
          </p:nvPr>
        </p:nvSpPr>
        <p:spPr>
          <a:xfrm>
            <a:off x="3297243" y="227839"/>
            <a:ext cx="8488357" cy="2039112"/>
          </a:xfrm>
        </p:spPr>
        <p:txBody>
          <a:bodyPr/>
          <a:lstStyle/>
          <a:p>
            <a:endParaRPr lang="en-US"/>
          </a:p>
        </p:txBody>
      </p:sp>
    </p:spTree>
    <p:extLst>
      <p:ext uri="{BB962C8B-B14F-4D97-AF65-F5344CB8AC3E}">
        <p14:creationId xmlns:p14="http://schemas.microsoft.com/office/powerpoint/2010/main" val="787251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336" y="2251478"/>
            <a:ext cx="10304795" cy="387468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28701E-CAF4-4159-9B3E-41C86DFFA30D}"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12"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13" name="Rectangle 12"/>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4"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3499955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1787" y="2287502"/>
            <a:ext cx="4876800" cy="3745365"/>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28331" y="2287502"/>
            <a:ext cx="4876800" cy="3745365"/>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12"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13" name="Rectangle 12"/>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4"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1846375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559508" y="2693085"/>
            <a:ext cx="4876800" cy="3358887"/>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7028331" y="2693085"/>
            <a:ext cx="4876800" cy="3358887"/>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D728701E-CAF4-4159-9B3E-41C86DFFA30D}" type="datetimeFigureOut">
              <a:rPr lang="en-US" smtClean="0"/>
              <a:t>5/19/2022</a:t>
            </a:fld>
            <a:endParaRPr lang="en-US"/>
          </a:p>
        </p:txBody>
      </p:sp>
      <p:sp>
        <p:nvSpPr>
          <p:cNvPr id="8" name="Footer Placeholder 7"/>
          <p:cNvSpPr>
            <a:spLocks noGrp="1"/>
          </p:cNvSpPr>
          <p:nvPr>
            <p:ph type="ftr" sz="quarter" idx="11"/>
          </p:nvPr>
        </p:nvSpPr>
        <p:spPr/>
        <p:txBody>
          <a:bodyPr/>
          <a:lstStyle/>
          <a:p>
            <a:endParaRPr lang="en-US"/>
          </a:p>
        </p:txBody>
      </p:sp>
      <p:sp>
        <p:nvSpPr>
          <p:cNvPr id="3" name="Text Placeholder 2"/>
          <p:cNvSpPr>
            <a:spLocks noGrp="1"/>
          </p:cNvSpPr>
          <p:nvPr>
            <p:ph type="body" idx="1"/>
          </p:nvPr>
        </p:nvSpPr>
        <p:spPr>
          <a:xfrm>
            <a:off x="1559508" y="2316568"/>
            <a:ext cx="4876800" cy="322729"/>
          </a:xfrm>
          <a:prstGeom prst="rect">
            <a:avLst/>
          </a:prstGeom>
          <a:solidFill>
            <a:srgbClr val="5A7681"/>
          </a:solidFill>
          <a:ln>
            <a:noFill/>
          </a:ln>
        </p:spPr>
        <p:txBody>
          <a:bodyPr tIns="0" bIns="0" anchor="ctr" anchorCtr="0">
            <a:noAutofit/>
          </a:bodyPr>
          <a:lstStyle>
            <a:lvl1pPr marL="0" indent="0" algn="ctr">
              <a:spcBef>
                <a:spcPts val="0"/>
              </a:spcBef>
              <a:buNone/>
              <a:defRPr sz="2400" b="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7028331" y="2316568"/>
            <a:ext cx="4876800" cy="322729"/>
          </a:xfrm>
          <a:prstGeom prst="rect">
            <a:avLst/>
          </a:prstGeom>
          <a:solidFill>
            <a:srgbClr val="5A7681"/>
          </a:solidFill>
          <a:ln>
            <a:noFill/>
          </a:ln>
        </p:spPr>
        <p:txBody>
          <a:bodyPr tIns="0" bIns="0" anchor="ctr" anchorCtr="0">
            <a:noAutofit/>
          </a:bodyPr>
          <a:lstStyle>
            <a:lvl1pPr marL="0" indent="0" algn="ctr">
              <a:spcBef>
                <a:spcPts val="0"/>
              </a:spcBef>
              <a:buNone/>
              <a:defRPr sz="2400" b="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4"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15" name="Rectangle 14"/>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6"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719211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ntent, Top and Bottom">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1787" y="2287501"/>
            <a:ext cx="10323344" cy="172496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30" name="Content Placeholder 2"/>
          <p:cNvSpPr>
            <a:spLocks noGrp="1"/>
          </p:cNvSpPr>
          <p:nvPr>
            <p:ph sz="half" idx="13"/>
          </p:nvPr>
        </p:nvSpPr>
        <p:spPr>
          <a:xfrm>
            <a:off x="1581787" y="4214766"/>
            <a:ext cx="10323344" cy="1810684"/>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13" name="Rectangle 12"/>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4"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388624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5/19/2022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416432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97196" y="2305512"/>
            <a:ext cx="4876800" cy="1729136"/>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2"/>
          <p:cNvSpPr>
            <a:spLocks noGrp="1"/>
          </p:cNvSpPr>
          <p:nvPr>
            <p:ph sz="half" idx="15"/>
          </p:nvPr>
        </p:nvSpPr>
        <p:spPr>
          <a:xfrm>
            <a:off x="1581787" y="2305512"/>
            <a:ext cx="4876800" cy="3736279"/>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6797196" y="4340848"/>
            <a:ext cx="4876800" cy="1700944"/>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15" name="Rectangle 14"/>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6"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3112127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728701E-CAF4-4159-9B3E-41C86DFFA30D}"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12" name="Content Placeholder 2"/>
          <p:cNvSpPr>
            <a:spLocks noGrp="1"/>
          </p:cNvSpPr>
          <p:nvPr>
            <p:ph sz="half" idx="17"/>
          </p:nvPr>
        </p:nvSpPr>
        <p:spPr>
          <a:xfrm>
            <a:off x="1581791" y="2269489"/>
            <a:ext cx="4957841" cy="1675099"/>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6917957" y="2269489"/>
            <a:ext cx="4987176" cy="1675099"/>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18" name="Rectangle 17"/>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9"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sp>
        <p:nvSpPr>
          <p:cNvPr id="23" name="Content Placeholder 2"/>
          <p:cNvSpPr>
            <a:spLocks noGrp="1"/>
          </p:cNvSpPr>
          <p:nvPr>
            <p:ph sz="half" idx="18"/>
          </p:nvPr>
        </p:nvSpPr>
        <p:spPr>
          <a:xfrm>
            <a:off x="1581791" y="4124707"/>
            <a:ext cx="4957841" cy="1675099"/>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 name="Content Placeholder 2"/>
          <p:cNvSpPr>
            <a:spLocks noGrp="1"/>
          </p:cNvSpPr>
          <p:nvPr>
            <p:ph sz="half" idx="19"/>
          </p:nvPr>
        </p:nvSpPr>
        <p:spPr>
          <a:xfrm>
            <a:off x="6917957" y="4124707"/>
            <a:ext cx="4987176" cy="1675099"/>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2465504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28701E-CAF4-4159-9B3E-41C86DFFA30D}" type="datetimeFigureOut">
              <a:rPr lang="en-US" smtClean="0"/>
              <a:t>5/19/2022</a:t>
            </a:fld>
            <a:endParaRPr lang="en-US"/>
          </a:p>
        </p:txBody>
      </p:sp>
      <p:sp>
        <p:nvSpPr>
          <p:cNvPr id="4" name="Footer Placeholder 3"/>
          <p:cNvSpPr>
            <a:spLocks noGrp="1"/>
          </p:cNvSpPr>
          <p:nvPr>
            <p:ph type="ftr" sz="quarter" idx="11"/>
          </p:nvPr>
        </p:nvSpPr>
        <p:spPr/>
        <p:txBody>
          <a:bodyPr/>
          <a:lstStyle/>
          <a:p>
            <a:endParaRPr lang="en-US"/>
          </a:p>
        </p:txBody>
      </p:sp>
      <p:sp>
        <p:nvSpPr>
          <p:cNvPr id="10" name="Title 1"/>
          <p:cNvSpPr>
            <a:spLocks noGrp="1"/>
          </p:cNvSpPr>
          <p:nvPr>
            <p:ph type="title"/>
          </p:nvPr>
        </p:nvSpPr>
        <p:spPr>
          <a:xfrm>
            <a:off x="1581787" y="269537"/>
            <a:ext cx="10323344" cy="1743648"/>
          </a:xfrm>
        </p:spPr>
        <p:txBody>
          <a:bodyPr/>
          <a:lstStyle/>
          <a:p>
            <a:r>
              <a:rPr lang="en-US"/>
              <a:t>Click to edit Master title style</a:t>
            </a:r>
            <a:endParaRPr/>
          </a:p>
        </p:txBody>
      </p:sp>
      <p:sp>
        <p:nvSpPr>
          <p:cNvPr id="11" name="Rectangle 10"/>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2"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1036037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8701E-CAF4-4159-9B3E-41C86DFFA30D}" type="datetimeFigureOut">
              <a:rPr lang="en-US" smtClean="0"/>
              <a:t>5/19/2022</a:t>
            </a:fld>
            <a:endParaRPr lang="en-US"/>
          </a:p>
        </p:txBody>
      </p:sp>
      <p:sp>
        <p:nvSpPr>
          <p:cNvPr id="3" name="Footer Placeholder 2"/>
          <p:cNvSpPr>
            <a:spLocks noGrp="1"/>
          </p:cNvSpPr>
          <p:nvPr>
            <p:ph type="ftr" sz="quarter" idx="11"/>
          </p:nvPr>
        </p:nvSpPr>
        <p:spPr/>
        <p:txBody>
          <a:bodyPr/>
          <a:lstStyle/>
          <a:p>
            <a:endParaRPr lang="en-US"/>
          </a:p>
        </p:txBody>
      </p:sp>
      <p:sp>
        <p:nvSpPr>
          <p:cNvPr id="16" name="Rectangle 15"/>
          <p:cNvSpPr/>
          <p:nvPr userDrawn="1"/>
        </p:nvSpPr>
        <p:spPr>
          <a:xfrm>
            <a:off x="299477" y="1364231"/>
            <a:ext cx="1040003" cy="659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7" name="Slide Number Placeholder 5"/>
          <p:cNvSpPr>
            <a:spLocks noGrp="1"/>
          </p:cNvSpPr>
          <p:nvPr>
            <p:ph type="sldNum" sz="quarter" idx="12"/>
          </p:nvPr>
        </p:nvSpPr>
        <p:spPr>
          <a:xfrm>
            <a:off x="299478" y="1526353"/>
            <a:ext cx="1040001" cy="486833"/>
          </a:xfrm>
        </p:spPr>
        <p:txBody>
          <a:bodyPr/>
          <a:lstStyle>
            <a:lvl1pPr algn="ctr">
              <a:defRPr/>
            </a:lvl1pPr>
          </a:lstStyle>
          <a:p>
            <a:fld id="{162F1D00-BD13-4404-86B0-79703945A0A7}"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516" y="198497"/>
            <a:ext cx="1040003" cy="1040003"/>
          </a:xfrm>
          <a:prstGeom prst="rect">
            <a:avLst/>
          </a:prstGeom>
        </p:spPr>
      </p:pic>
    </p:spTree>
    <p:extLst>
      <p:ext uri="{BB962C8B-B14F-4D97-AF65-F5344CB8AC3E}">
        <p14:creationId xmlns:p14="http://schemas.microsoft.com/office/powerpoint/2010/main" val="3239004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693" y="5970307"/>
            <a:ext cx="712427" cy="712427"/>
          </a:xfrm>
          <a:prstGeom prst="rect">
            <a:avLst/>
          </a:prstGeom>
        </p:spPr>
      </p:pic>
    </p:spTree>
    <p:extLst>
      <p:ext uri="{BB962C8B-B14F-4D97-AF65-F5344CB8AC3E}">
        <p14:creationId xmlns:p14="http://schemas.microsoft.com/office/powerpoint/2010/main" val="828270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6961" y="5887448"/>
            <a:ext cx="712427" cy="712427"/>
          </a:xfrm>
          <a:prstGeom prst="rect">
            <a:avLst/>
          </a:prstGeom>
        </p:spPr>
      </p:pic>
    </p:spTree>
    <p:extLst>
      <p:ext uri="{BB962C8B-B14F-4D97-AF65-F5344CB8AC3E}">
        <p14:creationId xmlns:p14="http://schemas.microsoft.com/office/powerpoint/2010/main" val="3964695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8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8" name="Rectangle 7"/>
          <p:cNvSpPr/>
          <p:nvPr/>
        </p:nvSpPr>
        <p:spPr>
          <a:xfrm>
            <a:off x="376770" y="228602"/>
            <a:ext cx="8516223" cy="634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hasCustomPrompt="1"/>
          </p:nvPr>
        </p:nvSpPr>
        <p:spPr>
          <a:xfrm>
            <a:off x="507410" y="2571749"/>
            <a:ext cx="8242148" cy="1162051"/>
          </a:xfrm>
        </p:spPr>
        <p:txBody>
          <a:bodyPr anchor="b">
            <a:normAutofit/>
          </a:bodyPr>
          <a:lstStyle>
            <a:lvl1pPr algn="l">
              <a:defRPr sz="5867" b="0">
                <a:solidFill>
                  <a:schemeClr val="bg1"/>
                </a:solidFill>
              </a:defRPr>
            </a:lvl1pPr>
          </a:lstStyle>
          <a:p>
            <a:r>
              <a:rPr lang="en-US"/>
              <a:t>Thank you!</a:t>
            </a:r>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Rectangle 9"/>
          <p:cNvSpPr/>
          <p:nvPr/>
        </p:nvSpPr>
        <p:spPr>
          <a:xfrm>
            <a:off x="9069917"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1" name="Text Placeholder 10"/>
          <p:cNvSpPr>
            <a:spLocks noGrp="1"/>
          </p:cNvSpPr>
          <p:nvPr>
            <p:ph type="body" sz="quarter" idx="15"/>
          </p:nvPr>
        </p:nvSpPr>
        <p:spPr>
          <a:xfrm>
            <a:off x="508005" y="3927477"/>
            <a:ext cx="3880897" cy="2089151"/>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0"/>
          <p:cNvSpPr>
            <a:spLocks noGrp="1"/>
          </p:cNvSpPr>
          <p:nvPr>
            <p:ph type="body" sz="quarter" idx="16"/>
          </p:nvPr>
        </p:nvSpPr>
        <p:spPr>
          <a:xfrm>
            <a:off x="4866654" y="3927477"/>
            <a:ext cx="3880897" cy="2089151"/>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a:xfrm>
            <a:off x="9069917" y="4534727"/>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22" name="Picture 21"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427" y="445811"/>
            <a:ext cx="1320021" cy="1589525"/>
          </a:xfrm>
          <a:prstGeom prst="rect">
            <a:avLst/>
          </a:prstGeom>
        </p:spPr>
      </p:pic>
      <p:sp>
        <p:nvSpPr>
          <p:cNvPr id="4" name="Picture Placeholder 3"/>
          <p:cNvSpPr>
            <a:spLocks noGrp="1"/>
          </p:cNvSpPr>
          <p:nvPr>
            <p:ph type="pic" sz="quarter" idx="17"/>
          </p:nvPr>
        </p:nvSpPr>
        <p:spPr>
          <a:xfrm>
            <a:off x="9069917" y="2427652"/>
            <a:ext cx="2743200" cy="1967232"/>
          </a:xfrm>
        </p:spPr>
        <p:txBody>
          <a:bodyPr/>
          <a:lstStyle/>
          <a:p>
            <a:endParaRPr lang="en-US"/>
          </a:p>
        </p:txBody>
      </p:sp>
      <p:grpSp>
        <p:nvGrpSpPr>
          <p:cNvPr id="25" name="Group 24"/>
          <p:cNvGrpSpPr/>
          <p:nvPr userDrawn="1"/>
        </p:nvGrpSpPr>
        <p:grpSpPr>
          <a:xfrm>
            <a:off x="960957" y="6189539"/>
            <a:ext cx="292904" cy="292904"/>
            <a:chOff x="680215" y="6240338"/>
            <a:chExt cx="235180" cy="235180"/>
          </a:xfrm>
        </p:grpSpPr>
        <p:sp>
          <p:nvSpPr>
            <p:cNvPr id="26" name="Oval 25"/>
            <p:cNvSpPr/>
            <p:nvPr userDrawn="1"/>
          </p:nvSpPr>
          <p:spPr>
            <a:xfrm>
              <a:off x="680215" y="6240338"/>
              <a:ext cx="235180" cy="23518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Freeform 20"/>
            <p:cNvSpPr>
              <a:spLocks/>
            </p:cNvSpPr>
            <p:nvPr userDrawn="1"/>
          </p:nvSpPr>
          <p:spPr bwMode="auto">
            <a:xfrm>
              <a:off x="722954" y="6304513"/>
              <a:ext cx="147871" cy="120360"/>
            </a:xfrm>
            <a:custGeom>
              <a:avLst/>
              <a:gdLst>
                <a:gd name="T0" fmla="*/ 888208 w 280"/>
                <a:gd name="T1" fmla="*/ 85683 h 228"/>
                <a:gd name="T2" fmla="*/ 783526 w 280"/>
                <a:gd name="T3" fmla="*/ 114244 h 228"/>
                <a:gd name="T4" fmla="*/ 862831 w 280"/>
                <a:gd name="T5" fmla="*/ 15867 h 228"/>
                <a:gd name="T6" fmla="*/ 748632 w 280"/>
                <a:gd name="T7" fmla="*/ 60296 h 228"/>
                <a:gd name="T8" fmla="*/ 615401 w 280"/>
                <a:gd name="T9" fmla="*/ 0 h 228"/>
                <a:gd name="T10" fmla="*/ 431415 w 280"/>
                <a:gd name="T11" fmla="*/ 184060 h 228"/>
                <a:gd name="T12" fmla="*/ 437760 w 280"/>
                <a:gd name="T13" fmla="*/ 225315 h 228"/>
                <a:gd name="T14" fmla="*/ 60271 w 280"/>
                <a:gd name="T15" fmla="*/ 34908 h 228"/>
                <a:gd name="T16" fmla="*/ 38066 w 280"/>
                <a:gd name="T17" fmla="*/ 126938 h 228"/>
                <a:gd name="T18" fmla="*/ 117370 w 280"/>
                <a:gd name="T19" fmla="*/ 279264 h 228"/>
                <a:gd name="T20" fmla="*/ 34894 w 280"/>
                <a:gd name="T21" fmla="*/ 253876 h 228"/>
                <a:gd name="T22" fmla="*/ 34894 w 280"/>
                <a:gd name="T23" fmla="*/ 257050 h 228"/>
                <a:gd name="T24" fmla="*/ 180814 w 280"/>
                <a:gd name="T25" fmla="*/ 437936 h 228"/>
                <a:gd name="T26" fmla="*/ 133231 w 280"/>
                <a:gd name="T27" fmla="*/ 444283 h 228"/>
                <a:gd name="T28" fmla="*/ 98337 w 280"/>
                <a:gd name="T29" fmla="*/ 441110 h 228"/>
                <a:gd name="T30" fmla="*/ 269635 w 280"/>
                <a:gd name="T31" fmla="*/ 564874 h 228"/>
                <a:gd name="T32" fmla="*/ 44410 w 280"/>
                <a:gd name="T33" fmla="*/ 644211 h 228"/>
                <a:gd name="T34" fmla="*/ 0 w 280"/>
                <a:gd name="T35" fmla="*/ 641037 h 228"/>
                <a:gd name="T36" fmla="*/ 279151 w 280"/>
                <a:gd name="T37" fmla="*/ 723547 h 228"/>
                <a:gd name="T38" fmla="*/ 796215 w 280"/>
                <a:gd name="T39" fmla="*/ 206274 h 228"/>
                <a:gd name="T40" fmla="*/ 796215 w 280"/>
                <a:gd name="T41" fmla="*/ 180887 h 228"/>
                <a:gd name="T42" fmla="*/ 888208 w 280"/>
                <a:gd name="T43" fmla="*/ 85683 h 2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0" h="228">
                  <a:moveTo>
                    <a:pt x="280" y="27"/>
                  </a:moveTo>
                  <a:cubicBezTo>
                    <a:pt x="270" y="32"/>
                    <a:pt x="259" y="35"/>
                    <a:pt x="247" y="36"/>
                  </a:cubicBezTo>
                  <a:cubicBezTo>
                    <a:pt x="259" y="29"/>
                    <a:pt x="268" y="18"/>
                    <a:pt x="272" y="5"/>
                  </a:cubicBezTo>
                  <a:cubicBezTo>
                    <a:pt x="261" y="11"/>
                    <a:pt x="249" y="16"/>
                    <a:pt x="236" y="19"/>
                  </a:cubicBezTo>
                  <a:cubicBezTo>
                    <a:pt x="225" y="7"/>
                    <a:pt x="210" y="0"/>
                    <a:pt x="194" y="0"/>
                  </a:cubicBezTo>
                  <a:cubicBezTo>
                    <a:pt x="162" y="0"/>
                    <a:pt x="136" y="26"/>
                    <a:pt x="136" y="58"/>
                  </a:cubicBezTo>
                  <a:cubicBezTo>
                    <a:pt x="136" y="62"/>
                    <a:pt x="137" y="67"/>
                    <a:pt x="138" y="71"/>
                  </a:cubicBezTo>
                  <a:cubicBezTo>
                    <a:pt x="90" y="69"/>
                    <a:pt x="48" y="46"/>
                    <a:pt x="19" y="11"/>
                  </a:cubicBezTo>
                  <a:cubicBezTo>
                    <a:pt x="14" y="19"/>
                    <a:pt x="12" y="29"/>
                    <a:pt x="12" y="40"/>
                  </a:cubicBezTo>
                  <a:cubicBezTo>
                    <a:pt x="12" y="60"/>
                    <a:pt x="22" y="77"/>
                    <a:pt x="37" y="88"/>
                  </a:cubicBezTo>
                  <a:cubicBezTo>
                    <a:pt x="28" y="87"/>
                    <a:pt x="19" y="85"/>
                    <a:pt x="11" y="80"/>
                  </a:cubicBezTo>
                  <a:cubicBezTo>
                    <a:pt x="11" y="81"/>
                    <a:pt x="11" y="81"/>
                    <a:pt x="11" y="81"/>
                  </a:cubicBezTo>
                  <a:cubicBezTo>
                    <a:pt x="11" y="109"/>
                    <a:pt x="31" y="132"/>
                    <a:pt x="57" y="138"/>
                  </a:cubicBezTo>
                  <a:cubicBezTo>
                    <a:pt x="52" y="139"/>
                    <a:pt x="47" y="140"/>
                    <a:pt x="42" y="140"/>
                  </a:cubicBezTo>
                  <a:cubicBezTo>
                    <a:pt x="38" y="140"/>
                    <a:pt x="35" y="139"/>
                    <a:pt x="31" y="139"/>
                  </a:cubicBezTo>
                  <a:cubicBezTo>
                    <a:pt x="39" y="161"/>
                    <a:pt x="60" y="178"/>
                    <a:pt x="85" y="178"/>
                  </a:cubicBezTo>
                  <a:cubicBezTo>
                    <a:pt x="65" y="194"/>
                    <a:pt x="40" y="203"/>
                    <a:pt x="14" y="203"/>
                  </a:cubicBezTo>
                  <a:cubicBezTo>
                    <a:pt x="9" y="203"/>
                    <a:pt x="4" y="203"/>
                    <a:pt x="0" y="202"/>
                  </a:cubicBezTo>
                  <a:cubicBezTo>
                    <a:pt x="25" y="219"/>
                    <a:pt x="55" y="228"/>
                    <a:pt x="88" y="228"/>
                  </a:cubicBezTo>
                  <a:cubicBezTo>
                    <a:pt x="194" y="228"/>
                    <a:pt x="251" y="140"/>
                    <a:pt x="251" y="65"/>
                  </a:cubicBezTo>
                  <a:cubicBezTo>
                    <a:pt x="251" y="62"/>
                    <a:pt x="251" y="60"/>
                    <a:pt x="251" y="57"/>
                  </a:cubicBezTo>
                  <a:cubicBezTo>
                    <a:pt x="263" y="49"/>
                    <a:pt x="272" y="39"/>
                    <a:pt x="280" y="27"/>
                  </a:cubicBezTo>
                  <a:close/>
                </a:path>
              </a:pathLst>
            </a:custGeom>
            <a:solidFill>
              <a:schemeClr val="accent1"/>
            </a:solidFill>
            <a:ln>
              <a:noFill/>
            </a:ln>
          </p:spPr>
          <p:txBody>
            <a:bodyPr/>
            <a:lstStyle/>
            <a:p>
              <a:endParaRPr lang="en-US" sz="2400"/>
            </a:p>
          </p:txBody>
        </p:sp>
      </p:grpSp>
      <p:sp>
        <p:nvSpPr>
          <p:cNvPr id="28" name="Freeform 7"/>
          <p:cNvSpPr>
            <a:spLocks noEditPoints="1"/>
          </p:cNvSpPr>
          <p:nvPr userDrawn="1"/>
        </p:nvSpPr>
        <p:spPr bwMode="auto">
          <a:xfrm>
            <a:off x="518003" y="6195776"/>
            <a:ext cx="278496" cy="277573"/>
          </a:xfrm>
          <a:custGeom>
            <a:avLst/>
            <a:gdLst>
              <a:gd name="T0" fmla="*/ 106 w 114"/>
              <a:gd name="T1" fmla="*/ 0 h 114"/>
              <a:gd name="T2" fmla="*/ 8 w 114"/>
              <a:gd name="T3" fmla="*/ 0 h 114"/>
              <a:gd name="T4" fmla="*/ 0 w 114"/>
              <a:gd name="T5" fmla="*/ 8 h 114"/>
              <a:gd name="T6" fmla="*/ 0 w 114"/>
              <a:gd name="T7" fmla="*/ 106 h 114"/>
              <a:gd name="T8" fmla="*/ 8 w 114"/>
              <a:gd name="T9" fmla="*/ 114 h 114"/>
              <a:gd name="T10" fmla="*/ 106 w 114"/>
              <a:gd name="T11" fmla="*/ 114 h 114"/>
              <a:gd name="T12" fmla="*/ 114 w 114"/>
              <a:gd name="T13" fmla="*/ 106 h 114"/>
              <a:gd name="T14" fmla="*/ 114 w 114"/>
              <a:gd name="T15" fmla="*/ 8 h 114"/>
              <a:gd name="T16" fmla="*/ 106 w 114"/>
              <a:gd name="T17" fmla="*/ 0 h 114"/>
              <a:gd name="T18" fmla="*/ 35 w 114"/>
              <a:gd name="T19" fmla="*/ 96 h 114"/>
              <a:gd name="T20" fmla="*/ 17 w 114"/>
              <a:gd name="T21" fmla="*/ 96 h 114"/>
              <a:gd name="T22" fmla="*/ 17 w 114"/>
              <a:gd name="T23" fmla="*/ 44 h 114"/>
              <a:gd name="T24" fmla="*/ 35 w 114"/>
              <a:gd name="T25" fmla="*/ 44 h 114"/>
              <a:gd name="T26" fmla="*/ 35 w 114"/>
              <a:gd name="T27" fmla="*/ 96 h 114"/>
              <a:gd name="T28" fmla="*/ 26 w 114"/>
              <a:gd name="T29" fmla="*/ 37 h 114"/>
              <a:gd name="T30" fmla="*/ 26 w 114"/>
              <a:gd name="T31" fmla="*/ 37 h 114"/>
              <a:gd name="T32" fmla="*/ 16 w 114"/>
              <a:gd name="T33" fmla="*/ 28 h 114"/>
              <a:gd name="T34" fmla="*/ 26 w 114"/>
              <a:gd name="T35" fmla="*/ 19 h 114"/>
              <a:gd name="T36" fmla="*/ 36 w 114"/>
              <a:gd name="T37" fmla="*/ 28 h 114"/>
              <a:gd name="T38" fmla="*/ 26 w 114"/>
              <a:gd name="T39" fmla="*/ 37 h 114"/>
              <a:gd name="T40" fmla="*/ 97 w 114"/>
              <a:gd name="T41" fmla="*/ 96 h 114"/>
              <a:gd name="T42" fmla="*/ 80 w 114"/>
              <a:gd name="T43" fmla="*/ 96 h 114"/>
              <a:gd name="T44" fmla="*/ 80 w 114"/>
              <a:gd name="T45" fmla="*/ 68 h 114"/>
              <a:gd name="T46" fmla="*/ 71 w 114"/>
              <a:gd name="T47" fmla="*/ 56 h 114"/>
              <a:gd name="T48" fmla="*/ 62 w 114"/>
              <a:gd name="T49" fmla="*/ 63 h 114"/>
              <a:gd name="T50" fmla="*/ 61 w 114"/>
              <a:gd name="T51" fmla="*/ 67 h 114"/>
              <a:gd name="T52" fmla="*/ 61 w 114"/>
              <a:gd name="T53" fmla="*/ 96 h 114"/>
              <a:gd name="T54" fmla="*/ 44 w 114"/>
              <a:gd name="T55" fmla="*/ 96 h 114"/>
              <a:gd name="T56" fmla="*/ 44 w 114"/>
              <a:gd name="T57" fmla="*/ 44 h 114"/>
              <a:gd name="T58" fmla="*/ 61 w 114"/>
              <a:gd name="T59" fmla="*/ 44 h 114"/>
              <a:gd name="T60" fmla="*/ 61 w 114"/>
              <a:gd name="T61" fmla="*/ 51 h 114"/>
              <a:gd name="T62" fmla="*/ 77 w 114"/>
              <a:gd name="T63" fmla="*/ 43 h 114"/>
              <a:gd name="T64" fmla="*/ 97 w 114"/>
              <a:gd name="T65" fmla="*/ 66 h 114"/>
              <a:gd name="T66" fmla="*/ 97 w 114"/>
              <a:gd name="T67"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14">
                <a:moveTo>
                  <a:pt x="106" y="0"/>
                </a:moveTo>
                <a:cubicBezTo>
                  <a:pt x="8" y="0"/>
                  <a:pt x="8" y="0"/>
                  <a:pt x="8" y="0"/>
                </a:cubicBezTo>
                <a:cubicBezTo>
                  <a:pt x="4" y="0"/>
                  <a:pt x="0" y="3"/>
                  <a:pt x="0" y="8"/>
                </a:cubicBezTo>
                <a:cubicBezTo>
                  <a:pt x="0" y="106"/>
                  <a:pt x="0" y="106"/>
                  <a:pt x="0" y="106"/>
                </a:cubicBezTo>
                <a:cubicBezTo>
                  <a:pt x="0" y="111"/>
                  <a:pt x="4" y="114"/>
                  <a:pt x="8" y="114"/>
                </a:cubicBezTo>
                <a:cubicBezTo>
                  <a:pt x="106" y="114"/>
                  <a:pt x="106" y="114"/>
                  <a:pt x="106" y="114"/>
                </a:cubicBezTo>
                <a:cubicBezTo>
                  <a:pt x="110" y="114"/>
                  <a:pt x="114" y="111"/>
                  <a:pt x="114" y="106"/>
                </a:cubicBezTo>
                <a:cubicBezTo>
                  <a:pt x="114" y="8"/>
                  <a:pt x="114" y="8"/>
                  <a:pt x="114" y="8"/>
                </a:cubicBezTo>
                <a:cubicBezTo>
                  <a:pt x="114" y="3"/>
                  <a:pt x="110" y="0"/>
                  <a:pt x="106" y="0"/>
                </a:cubicBezTo>
                <a:close/>
                <a:moveTo>
                  <a:pt x="35" y="96"/>
                </a:moveTo>
                <a:cubicBezTo>
                  <a:pt x="17" y="96"/>
                  <a:pt x="17" y="96"/>
                  <a:pt x="17" y="96"/>
                </a:cubicBezTo>
                <a:cubicBezTo>
                  <a:pt x="17" y="44"/>
                  <a:pt x="17" y="44"/>
                  <a:pt x="17" y="44"/>
                </a:cubicBezTo>
                <a:cubicBezTo>
                  <a:pt x="35" y="44"/>
                  <a:pt x="35" y="44"/>
                  <a:pt x="35" y="44"/>
                </a:cubicBezTo>
                <a:lnTo>
                  <a:pt x="35" y="96"/>
                </a:lnTo>
                <a:close/>
                <a:moveTo>
                  <a:pt x="26" y="37"/>
                </a:moveTo>
                <a:cubicBezTo>
                  <a:pt x="26" y="37"/>
                  <a:pt x="26" y="37"/>
                  <a:pt x="26" y="37"/>
                </a:cubicBezTo>
                <a:cubicBezTo>
                  <a:pt x="20" y="37"/>
                  <a:pt x="16" y="33"/>
                  <a:pt x="16" y="28"/>
                </a:cubicBezTo>
                <a:cubicBezTo>
                  <a:pt x="16" y="23"/>
                  <a:pt x="20" y="19"/>
                  <a:pt x="26" y="19"/>
                </a:cubicBezTo>
                <a:cubicBezTo>
                  <a:pt x="32" y="19"/>
                  <a:pt x="36" y="23"/>
                  <a:pt x="36" y="28"/>
                </a:cubicBezTo>
                <a:cubicBezTo>
                  <a:pt x="36" y="33"/>
                  <a:pt x="32" y="37"/>
                  <a:pt x="26" y="37"/>
                </a:cubicBezTo>
                <a:close/>
                <a:moveTo>
                  <a:pt x="97" y="96"/>
                </a:moveTo>
                <a:cubicBezTo>
                  <a:pt x="80" y="96"/>
                  <a:pt x="80" y="96"/>
                  <a:pt x="80" y="96"/>
                </a:cubicBezTo>
                <a:cubicBezTo>
                  <a:pt x="80" y="68"/>
                  <a:pt x="80" y="68"/>
                  <a:pt x="80" y="68"/>
                </a:cubicBezTo>
                <a:cubicBezTo>
                  <a:pt x="80" y="61"/>
                  <a:pt x="77" y="56"/>
                  <a:pt x="71" y="56"/>
                </a:cubicBezTo>
                <a:cubicBezTo>
                  <a:pt x="66" y="56"/>
                  <a:pt x="63" y="59"/>
                  <a:pt x="62" y="63"/>
                </a:cubicBezTo>
                <a:cubicBezTo>
                  <a:pt x="61" y="64"/>
                  <a:pt x="61" y="65"/>
                  <a:pt x="61" y="67"/>
                </a:cubicBezTo>
                <a:cubicBezTo>
                  <a:pt x="61" y="96"/>
                  <a:pt x="61" y="96"/>
                  <a:pt x="61" y="96"/>
                </a:cubicBezTo>
                <a:cubicBezTo>
                  <a:pt x="44" y="96"/>
                  <a:pt x="44" y="96"/>
                  <a:pt x="44" y="96"/>
                </a:cubicBezTo>
                <a:cubicBezTo>
                  <a:pt x="44" y="96"/>
                  <a:pt x="44" y="49"/>
                  <a:pt x="44" y="44"/>
                </a:cubicBezTo>
                <a:cubicBezTo>
                  <a:pt x="61" y="44"/>
                  <a:pt x="61" y="44"/>
                  <a:pt x="61" y="44"/>
                </a:cubicBezTo>
                <a:cubicBezTo>
                  <a:pt x="61" y="51"/>
                  <a:pt x="61" y="51"/>
                  <a:pt x="61" y="51"/>
                </a:cubicBezTo>
                <a:cubicBezTo>
                  <a:pt x="64" y="48"/>
                  <a:pt x="68" y="43"/>
                  <a:pt x="77" y="43"/>
                </a:cubicBezTo>
                <a:cubicBezTo>
                  <a:pt x="88" y="43"/>
                  <a:pt x="97" y="50"/>
                  <a:pt x="97" y="66"/>
                </a:cubicBezTo>
                <a:lnTo>
                  <a:pt x="97" y="96"/>
                </a:lnTo>
                <a:close/>
              </a:path>
            </a:pathLst>
          </a:custGeom>
          <a:solidFill>
            <a:schemeClr val="bg1"/>
          </a:solidFill>
          <a:ln>
            <a:noFill/>
          </a:ln>
        </p:spPr>
        <p:txBody>
          <a:bodyPr/>
          <a:lstStyle/>
          <a:p>
            <a:pPr fontAlgn="auto">
              <a:spcBef>
                <a:spcPts val="0"/>
              </a:spcBef>
              <a:spcAft>
                <a:spcPts val="0"/>
              </a:spcAft>
              <a:defRPr/>
            </a:pPr>
            <a:endParaRPr lang="id-ID" sz="2400">
              <a:latin typeface="+mn-lt"/>
              <a:ea typeface="+mn-ea"/>
              <a:cs typeface="+mn-cs"/>
            </a:endParaRPr>
          </a:p>
        </p:txBody>
      </p:sp>
      <p:sp>
        <p:nvSpPr>
          <p:cNvPr id="29" name="TextBox 28"/>
          <p:cNvSpPr txBox="1"/>
          <p:nvPr userDrawn="1"/>
        </p:nvSpPr>
        <p:spPr>
          <a:xfrm>
            <a:off x="1184830" y="6195184"/>
            <a:ext cx="728084" cy="235898"/>
          </a:xfrm>
          <a:prstGeom prst="rect">
            <a:avLst/>
          </a:prstGeom>
          <a:noFill/>
        </p:spPr>
        <p:txBody>
          <a:bodyPr wrap="none" rtlCol="0">
            <a:spAutoFit/>
          </a:bodyPr>
          <a:lstStyle/>
          <a:p>
            <a:pPr lvl="0" algn="l"/>
            <a:r>
              <a:rPr lang="en-US" sz="933">
                <a:solidFill>
                  <a:srgbClr val="FFFFFF"/>
                </a:solidFill>
                <a:latin typeface="Georgia"/>
                <a:cs typeface="Georgia"/>
              </a:rPr>
              <a:t>@ACGME</a:t>
            </a:r>
          </a:p>
        </p:txBody>
      </p:sp>
      <p:sp>
        <p:nvSpPr>
          <p:cNvPr id="30" name="TextBox 29"/>
          <p:cNvSpPr txBox="1"/>
          <p:nvPr userDrawn="1"/>
        </p:nvSpPr>
        <p:spPr>
          <a:xfrm>
            <a:off x="2162229" y="6199304"/>
            <a:ext cx="1292341" cy="235898"/>
          </a:xfrm>
          <a:prstGeom prst="rect">
            <a:avLst/>
          </a:prstGeom>
          <a:noFill/>
        </p:spPr>
        <p:txBody>
          <a:bodyPr wrap="none" rtlCol="0">
            <a:spAutoFit/>
          </a:bodyPr>
          <a:lstStyle/>
          <a:p>
            <a:pPr lvl="0"/>
            <a:r>
              <a:rPr lang="en-US" sz="933">
                <a:solidFill>
                  <a:srgbClr val="FFFFFF"/>
                </a:solidFill>
                <a:latin typeface="Georgia"/>
                <a:cs typeface="Georgia"/>
              </a:rPr>
              <a:t>WWW.ACGME.ORG</a:t>
            </a:r>
          </a:p>
        </p:txBody>
      </p:sp>
      <p:sp>
        <p:nvSpPr>
          <p:cNvPr id="31" name="Freeform 5"/>
          <p:cNvSpPr>
            <a:spLocks noEditPoints="1"/>
          </p:cNvSpPr>
          <p:nvPr userDrawn="1"/>
        </p:nvSpPr>
        <p:spPr bwMode="auto">
          <a:xfrm>
            <a:off x="1946474" y="6210159"/>
            <a:ext cx="246989" cy="247808"/>
          </a:xfrm>
          <a:custGeom>
            <a:avLst/>
            <a:gdLst>
              <a:gd name="T0" fmla="*/ 0 w 124"/>
              <a:gd name="T1" fmla="*/ 239907 h 124"/>
              <a:gd name="T2" fmla="*/ 478181 w 124"/>
              <a:gd name="T3" fmla="*/ 239907 h 124"/>
              <a:gd name="T4" fmla="*/ 447331 w 124"/>
              <a:gd name="T5" fmla="*/ 232168 h 124"/>
              <a:gd name="T6" fmla="*/ 335498 w 124"/>
              <a:gd name="T7" fmla="*/ 135431 h 124"/>
              <a:gd name="T8" fmla="*/ 447331 w 124"/>
              <a:gd name="T9" fmla="*/ 232168 h 124"/>
              <a:gd name="T10" fmla="*/ 165821 w 124"/>
              <a:gd name="T11" fmla="*/ 367599 h 124"/>
              <a:gd name="T12" fmla="*/ 231378 w 124"/>
              <a:gd name="T13" fmla="*/ 448858 h 124"/>
              <a:gd name="T14" fmla="*/ 246803 w 124"/>
              <a:gd name="T15" fmla="*/ 30956 h 124"/>
              <a:gd name="T16" fmla="*/ 246803 w 124"/>
              <a:gd name="T17" fmla="*/ 139301 h 124"/>
              <a:gd name="T18" fmla="*/ 246803 w 124"/>
              <a:gd name="T19" fmla="*/ 30956 h 124"/>
              <a:gd name="T20" fmla="*/ 385630 w 124"/>
              <a:gd name="T21" fmla="*/ 88998 h 124"/>
              <a:gd name="T22" fmla="*/ 273797 w 124"/>
              <a:gd name="T23" fmla="*/ 34825 h 124"/>
              <a:gd name="T24" fmla="*/ 231378 w 124"/>
              <a:gd name="T25" fmla="*/ 139301 h 124"/>
              <a:gd name="T26" fmla="*/ 231378 w 124"/>
              <a:gd name="T27" fmla="*/ 30956 h 124"/>
              <a:gd name="T28" fmla="*/ 146539 w 124"/>
              <a:gd name="T29" fmla="*/ 119954 h 124"/>
              <a:gd name="T30" fmla="*/ 204384 w 124"/>
              <a:gd name="T31" fmla="*/ 34825 h 124"/>
              <a:gd name="T32" fmla="*/ 154252 w 124"/>
              <a:gd name="T33" fmla="*/ 139301 h 124"/>
              <a:gd name="T34" fmla="*/ 231378 w 124"/>
              <a:gd name="T35" fmla="*/ 232168 h 124"/>
              <a:gd name="T36" fmla="*/ 154252 w 124"/>
              <a:gd name="T37" fmla="*/ 139301 h 124"/>
              <a:gd name="T38" fmla="*/ 231378 w 124"/>
              <a:gd name="T39" fmla="*/ 340513 h 124"/>
              <a:gd name="T40" fmla="*/ 138827 w 124"/>
              <a:gd name="T41" fmla="*/ 247646 h 124"/>
              <a:gd name="T42" fmla="*/ 204384 w 124"/>
              <a:gd name="T43" fmla="*/ 444989 h 124"/>
              <a:gd name="T44" fmla="*/ 154252 w 124"/>
              <a:gd name="T45" fmla="*/ 371469 h 124"/>
              <a:gd name="T46" fmla="*/ 246803 w 124"/>
              <a:gd name="T47" fmla="*/ 448858 h 124"/>
              <a:gd name="T48" fmla="*/ 312360 w 124"/>
              <a:gd name="T49" fmla="*/ 367599 h 124"/>
              <a:gd name="T50" fmla="*/ 246803 w 124"/>
              <a:gd name="T51" fmla="*/ 448858 h 124"/>
              <a:gd name="T52" fmla="*/ 374061 w 124"/>
              <a:gd name="T53" fmla="*/ 398555 h 124"/>
              <a:gd name="T54" fmla="*/ 323929 w 124"/>
              <a:gd name="T55" fmla="*/ 371469 h 124"/>
              <a:gd name="T56" fmla="*/ 246803 w 124"/>
              <a:gd name="T57" fmla="*/ 340513 h 124"/>
              <a:gd name="T58" fmla="*/ 339354 w 124"/>
              <a:gd name="T59" fmla="*/ 247646 h 124"/>
              <a:gd name="T60" fmla="*/ 246803 w 124"/>
              <a:gd name="T61" fmla="*/ 232168 h 124"/>
              <a:gd name="T62" fmla="*/ 323929 w 124"/>
              <a:gd name="T63" fmla="*/ 139301 h 124"/>
              <a:gd name="T64" fmla="*/ 246803 w 124"/>
              <a:gd name="T65" fmla="*/ 232168 h 124"/>
              <a:gd name="T66" fmla="*/ 142683 w 124"/>
              <a:gd name="T67" fmla="*/ 135431 h 124"/>
              <a:gd name="T68" fmla="*/ 30850 w 124"/>
              <a:gd name="T69" fmla="*/ 232168 h 124"/>
              <a:gd name="T70" fmla="*/ 30850 w 124"/>
              <a:gd name="T71" fmla="*/ 247646 h 124"/>
              <a:gd name="T72" fmla="*/ 146539 w 124"/>
              <a:gd name="T73" fmla="*/ 359861 h 124"/>
              <a:gd name="T74" fmla="*/ 30850 w 124"/>
              <a:gd name="T75" fmla="*/ 247646 h 124"/>
              <a:gd name="T76" fmla="*/ 331642 w 124"/>
              <a:gd name="T77" fmla="*/ 359861 h 124"/>
              <a:gd name="T78" fmla="*/ 447331 w 124"/>
              <a:gd name="T79" fmla="*/ 247646 h 1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bg1"/>
          </a:solidFill>
          <a:ln>
            <a:noFill/>
          </a:ln>
        </p:spPr>
        <p:txBody>
          <a:bodyPr/>
          <a:lstStyle/>
          <a:p>
            <a:endParaRPr lang="en-US" sz="2400"/>
          </a:p>
        </p:txBody>
      </p:sp>
    </p:spTree>
    <p:extLst>
      <p:ext uri="{BB962C8B-B14F-4D97-AF65-F5344CB8AC3E}">
        <p14:creationId xmlns:p14="http://schemas.microsoft.com/office/powerpoint/2010/main" val="2400057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8" name="Rectangle 7"/>
          <p:cNvSpPr/>
          <p:nvPr userDrawn="1"/>
        </p:nvSpPr>
        <p:spPr>
          <a:xfrm>
            <a:off x="376770" y="228602"/>
            <a:ext cx="8516223" cy="63452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hasCustomPrompt="1"/>
          </p:nvPr>
        </p:nvSpPr>
        <p:spPr>
          <a:xfrm>
            <a:off x="507410" y="2571749"/>
            <a:ext cx="8242148" cy="1162051"/>
          </a:xfrm>
        </p:spPr>
        <p:txBody>
          <a:bodyPr anchor="b">
            <a:normAutofit/>
          </a:bodyPr>
          <a:lstStyle>
            <a:lvl1pPr algn="l">
              <a:defRPr sz="5867" b="0">
                <a:solidFill>
                  <a:schemeClr val="bg1"/>
                </a:solidFill>
              </a:defRPr>
            </a:lvl1pPr>
          </a:lstStyle>
          <a:p>
            <a:r>
              <a:rPr lang="en-US"/>
              <a:t>Questions?</a:t>
            </a:r>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Rectangle 9"/>
          <p:cNvSpPr/>
          <p:nvPr/>
        </p:nvSpPr>
        <p:spPr>
          <a:xfrm>
            <a:off x="9069917"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1" name="Text Placeholder 10"/>
          <p:cNvSpPr>
            <a:spLocks noGrp="1"/>
          </p:cNvSpPr>
          <p:nvPr>
            <p:ph type="body" sz="quarter" idx="15"/>
          </p:nvPr>
        </p:nvSpPr>
        <p:spPr>
          <a:xfrm>
            <a:off x="508005" y="3927477"/>
            <a:ext cx="3880897" cy="2089151"/>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0"/>
          <p:cNvSpPr>
            <a:spLocks noGrp="1"/>
          </p:cNvSpPr>
          <p:nvPr>
            <p:ph type="body" sz="quarter" idx="16"/>
          </p:nvPr>
        </p:nvSpPr>
        <p:spPr>
          <a:xfrm>
            <a:off x="4866654" y="3927477"/>
            <a:ext cx="3880897" cy="2089151"/>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a:xfrm>
            <a:off x="9069917" y="4534727"/>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20" name="Picture 19"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427" y="445811"/>
            <a:ext cx="1320021" cy="1589525"/>
          </a:xfrm>
          <a:prstGeom prst="rect">
            <a:avLst/>
          </a:prstGeom>
        </p:spPr>
      </p:pic>
      <p:sp>
        <p:nvSpPr>
          <p:cNvPr id="29" name="Picture Placeholder 3"/>
          <p:cNvSpPr>
            <a:spLocks noGrp="1"/>
          </p:cNvSpPr>
          <p:nvPr>
            <p:ph type="pic" sz="quarter" idx="17"/>
          </p:nvPr>
        </p:nvSpPr>
        <p:spPr>
          <a:xfrm>
            <a:off x="9069917" y="2427652"/>
            <a:ext cx="2743200" cy="1967232"/>
          </a:xfrm>
        </p:spPr>
        <p:txBody>
          <a:bodyPr/>
          <a:lstStyle/>
          <a:p>
            <a:endParaRPr lang="en-US"/>
          </a:p>
        </p:txBody>
      </p:sp>
      <p:grpSp>
        <p:nvGrpSpPr>
          <p:cNvPr id="30" name="Group 29"/>
          <p:cNvGrpSpPr/>
          <p:nvPr userDrawn="1"/>
        </p:nvGrpSpPr>
        <p:grpSpPr>
          <a:xfrm>
            <a:off x="960957" y="6185909"/>
            <a:ext cx="292904" cy="292904"/>
            <a:chOff x="680215" y="6240338"/>
            <a:chExt cx="235180" cy="235180"/>
          </a:xfrm>
        </p:grpSpPr>
        <p:sp>
          <p:nvSpPr>
            <p:cNvPr id="31" name="Oval 30"/>
            <p:cNvSpPr/>
            <p:nvPr userDrawn="1"/>
          </p:nvSpPr>
          <p:spPr>
            <a:xfrm>
              <a:off x="680215" y="6240338"/>
              <a:ext cx="235180" cy="23518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Freeform 20"/>
            <p:cNvSpPr>
              <a:spLocks/>
            </p:cNvSpPr>
            <p:nvPr userDrawn="1"/>
          </p:nvSpPr>
          <p:spPr bwMode="auto">
            <a:xfrm>
              <a:off x="722954" y="6304513"/>
              <a:ext cx="147871" cy="120360"/>
            </a:xfrm>
            <a:custGeom>
              <a:avLst/>
              <a:gdLst>
                <a:gd name="T0" fmla="*/ 888208 w 280"/>
                <a:gd name="T1" fmla="*/ 85683 h 228"/>
                <a:gd name="T2" fmla="*/ 783526 w 280"/>
                <a:gd name="T3" fmla="*/ 114244 h 228"/>
                <a:gd name="T4" fmla="*/ 862831 w 280"/>
                <a:gd name="T5" fmla="*/ 15867 h 228"/>
                <a:gd name="T6" fmla="*/ 748632 w 280"/>
                <a:gd name="T7" fmla="*/ 60296 h 228"/>
                <a:gd name="T8" fmla="*/ 615401 w 280"/>
                <a:gd name="T9" fmla="*/ 0 h 228"/>
                <a:gd name="T10" fmla="*/ 431415 w 280"/>
                <a:gd name="T11" fmla="*/ 184060 h 228"/>
                <a:gd name="T12" fmla="*/ 437760 w 280"/>
                <a:gd name="T13" fmla="*/ 225315 h 228"/>
                <a:gd name="T14" fmla="*/ 60271 w 280"/>
                <a:gd name="T15" fmla="*/ 34908 h 228"/>
                <a:gd name="T16" fmla="*/ 38066 w 280"/>
                <a:gd name="T17" fmla="*/ 126938 h 228"/>
                <a:gd name="T18" fmla="*/ 117370 w 280"/>
                <a:gd name="T19" fmla="*/ 279264 h 228"/>
                <a:gd name="T20" fmla="*/ 34894 w 280"/>
                <a:gd name="T21" fmla="*/ 253876 h 228"/>
                <a:gd name="T22" fmla="*/ 34894 w 280"/>
                <a:gd name="T23" fmla="*/ 257050 h 228"/>
                <a:gd name="T24" fmla="*/ 180814 w 280"/>
                <a:gd name="T25" fmla="*/ 437936 h 228"/>
                <a:gd name="T26" fmla="*/ 133231 w 280"/>
                <a:gd name="T27" fmla="*/ 444283 h 228"/>
                <a:gd name="T28" fmla="*/ 98337 w 280"/>
                <a:gd name="T29" fmla="*/ 441110 h 228"/>
                <a:gd name="T30" fmla="*/ 269635 w 280"/>
                <a:gd name="T31" fmla="*/ 564874 h 228"/>
                <a:gd name="T32" fmla="*/ 44410 w 280"/>
                <a:gd name="T33" fmla="*/ 644211 h 228"/>
                <a:gd name="T34" fmla="*/ 0 w 280"/>
                <a:gd name="T35" fmla="*/ 641037 h 228"/>
                <a:gd name="T36" fmla="*/ 279151 w 280"/>
                <a:gd name="T37" fmla="*/ 723547 h 228"/>
                <a:gd name="T38" fmla="*/ 796215 w 280"/>
                <a:gd name="T39" fmla="*/ 206274 h 228"/>
                <a:gd name="T40" fmla="*/ 796215 w 280"/>
                <a:gd name="T41" fmla="*/ 180887 h 228"/>
                <a:gd name="T42" fmla="*/ 888208 w 280"/>
                <a:gd name="T43" fmla="*/ 85683 h 2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0" h="228">
                  <a:moveTo>
                    <a:pt x="280" y="27"/>
                  </a:moveTo>
                  <a:cubicBezTo>
                    <a:pt x="270" y="32"/>
                    <a:pt x="259" y="35"/>
                    <a:pt x="247" y="36"/>
                  </a:cubicBezTo>
                  <a:cubicBezTo>
                    <a:pt x="259" y="29"/>
                    <a:pt x="268" y="18"/>
                    <a:pt x="272" y="5"/>
                  </a:cubicBezTo>
                  <a:cubicBezTo>
                    <a:pt x="261" y="11"/>
                    <a:pt x="249" y="16"/>
                    <a:pt x="236" y="19"/>
                  </a:cubicBezTo>
                  <a:cubicBezTo>
                    <a:pt x="225" y="7"/>
                    <a:pt x="210" y="0"/>
                    <a:pt x="194" y="0"/>
                  </a:cubicBezTo>
                  <a:cubicBezTo>
                    <a:pt x="162" y="0"/>
                    <a:pt x="136" y="26"/>
                    <a:pt x="136" y="58"/>
                  </a:cubicBezTo>
                  <a:cubicBezTo>
                    <a:pt x="136" y="62"/>
                    <a:pt x="137" y="67"/>
                    <a:pt x="138" y="71"/>
                  </a:cubicBezTo>
                  <a:cubicBezTo>
                    <a:pt x="90" y="69"/>
                    <a:pt x="48" y="46"/>
                    <a:pt x="19" y="11"/>
                  </a:cubicBezTo>
                  <a:cubicBezTo>
                    <a:pt x="14" y="19"/>
                    <a:pt x="12" y="29"/>
                    <a:pt x="12" y="40"/>
                  </a:cubicBezTo>
                  <a:cubicBezTo>
                    <a:pt x="12" y="60"/>
                    <a:pt x="22" y="77"/>
                    <a:pt x="37" y="88"/>
                  </a:cubicBezTo>
                  <a:cubicBezTo>
                    <a:pt x="28" y="87"/>
                    <a:pt x="19" y="85"/>
                    <a:pt x="11" y="80"/>
                  </a:cubicBezTo>
                  <a:cubicBezTo>
                    <a:pt x="11" y="81"/>
                    <a:pt x="11" y="81"/>
                    <a:pt x="11" y="81"/>
                  </a:cubicBezTo>
                  <a:cubicBezTo>
                    <a:pt x="11" y="109"/>
                    <a:pt x="31" y="132"/>
                    <a:pt x="57" y="138"/>
                  </a:cubicBezTo>
                  <a:cubicBezTo>
                    <a:pt x="52" y="139"/>
                    <a:pt x="47" y="140"/>
                    <a:pt x="42" y="140"/>
                  </a:cubicBezTo>
                  <a:cubicBezTo>
                    <a:pt x="38" y="140"/>
                    <a:pt x="35" y="139"/>
                    <a:pt x="31" y="139"/>
                  </a:cubicBezTo>
                  <a:cubicBezTo>
                    <a:pt x="39" y="161"/>
                    <a:pt x="60" y="178"/>
                    <a:pt x="85" y="178"/>
                  </a:cubicBezTo>
                  <a:cubicBezTo>
                    <a:pt x="65" y="194"/>
                    <a:pt x="40" y="203"/>
                    <a:pt x="14" y="203"/>
                  </a:cubicBezTo>
                  <a:cubicBezTo>
                    <a:pt x="9" y="203"/>
                    <a:pt x="4" y="203"/>
                    <a:pt x="0" y="202"/>
                  </a:cubicBezTo>
                  <a:cubicBezTo>
                    <a:pt x="25" y="219"/>
                    <a:pt x="55" y="228"/>
                    <a:pt x="88" y="228"/>
                  </a:cubicBezTo>
                  <a:cubicBezTo>
                    <a:pt x="194" y="228"/>
                    <a:pt x="251" y="140"/>
                    <a:pt x="251" y="65"/>
                  </a:cubicBezTo>
                  <a:cubicBezTo>
                    <a:pt x="251" y="62"/>
                    <a:pt x="251" y="60"/>
                    <a:pt x="251" y="57"/>
                  </a:cubicBezTo>
                  <a:cubicBezTo>
                    <a:pt x="263" y="49"/>
                    <a:pt x="272" y="39"/>
                    <a:pt x="280" y="27"/>
                  </a:cubicBezTo>
                  <a:close/>
                </a:path>
              </a:pathLst>
            </a:custGeom>
            <a:solidFill>
              <a:srgbClr val="5A7681"/>
            </a:solidFill>
            <a:ln>
              <a:noFill/>
            </a:ln>
          </p:spPr>
          <p:txBody>
            <a:bodyPr/>
            <a:lstStyle/>
            <a:p>
              <a:endParaRPr lang="en-US" sz="2400"/>
            </a:p>
          </p:txBody>
        </p:sp>
      </p:grpSp>
      <p:sp>
        <p:nvSpPr>
          <p:cNvPr id="33" name="Freeform 7"/>
          <p:cNvSpPr>
            <a:spLocks noEditPoints="1"/>
          </p:cNvSpPr>
          <p:nvPr userDrawn="1"/>
        </p:nvSpPr>
        <p:spPr bwMode="auto">
          <a:xfrm>
            <a:off x="518003" y="6192147"/>
            <a:ext cx="278496" cy="277573"/>
          </a:xfrm>
          <a:custGeom>
            <a:avLst/>
            <a:gdLst>
              <a:gd name="T0" fmla="*/ 106 w 114"/>
              <a:gd name="T1" fmla="*/ 0 h 114"/>
              <a:gd name="T2" fmla="*/ 8 w 114"/>
              <a:gd name="T3" fmla="*/ 0 h 114"/>
              <a:gd name="T4" fmla="*/ 0 w 114"/>
              <a:gd name="T5" fmla="*/ 8 h 114"/>
              <a:gd name="T6" fmla="*/ 0 w 114"/>
              <a:gd name="T7" fmla="*/ 106 h 114"/>
              <a:gd name="T8" fmla="*/ 8 w 114"/>
              <a:gd name="T9" fmla="*/ 114 h 114"/>
              <a:gd name="T10" fmla="*/ 106 w 114"/>
              <a:gd name="T11" fmla="*/ 114 h 114"/>
              <a:gd name="T12" fmla="*/ 114 w 114"/>
              <a:gd name="T13" fmla="*/ 106 h 114"/>
              <a:gd name="T14" fmla="*/ 114 w 114"/>
              <a:gd name="T15" fmla="*/ 8 h 114"/>
              <a:gd name="T16" fmla="*/ 106 w 114"/>
              <a:gd name="T17" fmla="*/ 0 h 114"/>
              <a:gd name="T18" fmla="*/ 35 w 114"/>
              <a:gd name="T19" fmla="*/ 96 h 114"/>
              <a:gd name="T20" fmla="*/ 17 w 114"/>
              <a:gd name="T21" fmla="*/ 96 h 114"/>
              <a:gd name="T22" fmla="*/ 17 w 114"/>
              <a:gd name="T23" fmla="*/ 44 h 114"/>
              <a:gd name="T24" fmla="*/ 35 w 114"/>
              <a:gd name="T25" fmla="*/ 44 h 114"/>
              <a:gd name="T26" fmla="*/ 35 w 114"/>
              <a:gd name="T27" fmla="*/ 96 h 114"/>
              <a:gd name="T28" fmla="*/ 26 w 114"/>
              <a:gd name="T29" fmla="*/ 37 h 114"/>
              <a:gd name="T30" fmla="*/ 26 w 114"/>
              <a:gd name="T31" fmla="*/ 37 h 114"/>
              <a:gd name="T32" fmla="*/ 16 w 114"/>
              <a:gd name="T33" fmla="*/ 28 h 114"/>
              <a:gd name="T34" fmla="*/ 26 w 114"/>
              <a:gd name="T35" fmla="*/ 19 h 114"/>
              <a:gd name="T36" fmla="*/ 36 w 114"/>
              <a:gd name="T37" fmla="*/ 28 h 114"/>
              <a:gd name="T38" fmla="*/ 26 w 114"/>
              <a:gd name="T39" fmla="*/ 37 h 114"/>
              <a:gd name="T40" fmla="*/ 97 w 114"/>
              <a:gd name="T41" fmla="*/ 96 h 114"/>
              <a:gd name="T42" fmla="*/ 80 w 114"/>
              <a:gd name="T43" fmla="*/ 96 h 114"/>
              <a:gd name="T44" fmla="*/ 80 w 114"/>
              <a:gd name="T45" fmla="*/ 68 h 114"/>
              <a:gd name="T46" fmla="*/ 71 w 114"/>
              <a:gd name="T47" fmla="*/ 56 h 114"/>
              <a:gd name="T48" fmla="*/ 62 w 114"/>
              <a:gd name="T49" fmla="*/ 63 h 114"/>
              <a:gd name="T50" fmla="*/ 61 w 114"/>
              <a:gd name="T51" fmla="*/ 67 h 114"/>
              <a:gd name="T52" fmla="*/ 61 w 114"/>
              <a:gd name="T53" fmla="*/ 96 h 114"/>
              <a:gd name="T54" fmla="*/ 44 w 114"/>
              <a:gd name="T55" fmla="*/ 96 h 114"/>
              <a:gd name="T56" fmla="*/ 44 w 114"/>
              <a:gd name="T57" fmla="*/ 44 h 114"/>
              <a:gd name="T58" fmla="*/ 61 w 114"/>
              <a:gd name="T59" fmla="*/ 44 h 114"/>
              <a:gd name="T60" fmla="*/ 61 w 114"/>
              <a:gd name="T61" fmla="*/ 51 h 114"/>
              <a:gd name="T62" fmla="*/ 77 w 114"/>
              <a:gd name="T63" fmla="*/ 43 h 114"/>
              <a:gd name="T64" fmla="*/ 97 w 114"/>
              <a:gd name="T65" fmla="*/ 66 h 114"/>
              <a:gd name="T66" fmla="*/ 97 w 114"/>
              <a:gd name="T67"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14">
                <a:moveTo>
                  <a:pt x="106" y="0"/>
                </a:moveTo>
                <a:cubicBezTo>
                  <a:pt x="8" y="0"/>
                  <a:pt x="8" y="0"/>
                  <a:pt x="8" y="0"/>
                </a:cubicBezTo>
                <a:cubicBezTo>
                  <a:pt x="4" y="0"/>
                  <a:pt x="0" y="3"/>
                  <a:pt x="0" y="8"/>
                </a:cubicBezTo>
                <a:cubicBezTo>
                  <a:pt x="0" y="106"/>
                  <a:pt x="0" y="106"/>
                  <a:pt x="0" y="106"/>
                </a:cubicBezTo>
                <a:cubicBezTo>
                  <a:pt x="0" y="111"/>
                  <a:pt x="4" y="114"/>
                  <a:pt x="8" y="114"/>
                </a:cubicBezTo>
                <a:cubicBezTo>
                  <a:pt x="106" y="114"/>
                  <a:pt x="106" y="114"/>
                  <a:pt x="106" y="114"/>
                </a:cubicBezTo>
                <a:cubicBezTo>
                  <a:pt x="110" y="114"/>
                  <a:pt x="114" y="111"/>
                  <a:pt x="114" y="106"/>
                </a:cubicBezTo>
                <a:cubicBezTo>
                  <a:pt x="114" y="8"/>
                  <a:pt x="114" y="8"/>
                  <a:pt x="114" y="8"/>
                </a:cubicBezTo>
                <a:cubicBezTo>
                  <a:pt x="114" y="3"/>
                  <a:pt x="110" y="0"/>
                  <a:pt x="106" y="0"/>
                </a:cubicBezTo>
                <a:close/>
                <a:moveTo>
                  <a:pt x="35" y="96"/>
                </a:moveTo>
                <a:cubicBezTo>
                  <a:pt x="17" y="96"/>
                  <a:pt x="17" y="96"/>
                  <a:pt x="17" y="96"/>
                </a:cubicBezTo>
                <a:cubicBezTo>
                  <a:pt x="17" y="44"/>
                  <a:pt x="17" y="44"/>
                  <a:pt x="17" y="44"/>
                </a:cubicBezTo>
                <a:cubicBezTo>
                  <a:pt x="35" y="44"/>
                  <a:pt x="35" y="44"/>
                  <a:pt x="35" y="44"/>
                </a:cubicBezTo>
                <a:lnTo>
                  <a:pt x="35" y="96"/>
                </a:lnTo>
                <a:close/>
                <a:moveTo>
                  <a:pt x="26" y="37"/>
                </a:moveTo>
                <a:cubicBezTo>
                  <a:pt x="26" y="37"/>
                  <a:pt x="26" y="37"/>
                  <a:pt x="26" y="37"/>
                </a:cubicBezTo>
                <a:cubicBezTo>
                  <a:pt x="20" y="37"/>
                  <a:pt x="16" y="33"/>
                  <a:pt x="16" y="28"/>
                </a:cubicBezTo>
                <a:cubicBezTo>
                  <a:pt x="16" y="23"/>
                  <a:pt x="20" y="19"/>
                  <a:pt x="26" y="19"/>
                </a:cubicBezTo>
                <a:cubicBezTo>
                  <a:pt x="32" y="19"/>
                  <a:pt x="36" y="23"/>
                  <a:pt x="36" y="28"/>
                </a:cubicBezTo>
                <a:cubicBezTo>
                  <a:pt x="36" y="33"/>
                  <a:pt x="32" y="37"/>
                  <a:pt x="26" y="37"/>
                </a:cubicBezTo>
                <a:close/>
                <a:moveTo>
                  <a:pt x="97" y="96"/>
                </a:moveTo>
                <a:cubicBezTo>
                  <a:pt x="80" y="96"/>
                  <a:pt x="80" y="96"/>
                  <a:pt x="80" y="96"/>
                </a:cubicBezTo>
                <a:cubicBezTo>
                  <a:pt x="80" y="68"/>
                  <a:pt x="80" y="68"/>
                  <a:pt x="80" y="68"/>
                </a:cubicBezTo>
                <a:cubicBezTo>
                  <a:pt x="80" y="61"/>
                  <a:pt x="77" y="56"/>
                  <a:pt x="71" y="56"/>
                </a:cubicBezTo>
                <a:cubicBezTo>
                  <a:pt x="66" y="56"/>
                  <a:pt x="63" y="59"/>
                  <a:pt x="62" y="63"/>
                </a:cubicBezTo>
                <a:cubicBezTo>
                  <a:pt x="61" y="64"/>
                  <a:pt x="61" y="65"/>
                  <a:pt x="61" y="67"/>
                </a:cubicBezTo>
                <a:cubicBezTo>
                  <a:pt x="61" y="96"/>
                  <a:pt x="61" y="96"/>
                  <a:pt x="61" y="96"/>
                </a:cubicBezTo>
                <a:cubicBezTo>
                  <a:pt x="44" y="96"/>
                  <a:pt x="44" y="96"/>
                  <a:pt x="44" y="96"/>
                </a:cubicBezTo>
                <a:cubicBezTo>
                  <a:pt x="44" y="96"/>
                  <a:pt x="44" y="49"/>
                  <a:pt x="44" y="44"/>
                </a:cubicBezTo>
                <a:cubicBezTo>
                  <a:pt x="61" y="44"/>
                  <a:pt x="61" y="44"/>
                  <a:pt x="61" y="44"/>
                </a:cubicBezTo>
                <a:cubicBezTo>
                  <a:pt x="61" y="51"/>
                  <a:pt x="61" y="51"/>
                  <a:pt x="61" y="51"/>
                </a:cubicBezTo>
                <a:cubicBezTo>
                  <a:pt x="64" y="48"/>
                  <a:pt x="68" y="43"/>
                  <a:pt x="77" y="43"/>
                </a:cubicBezTo>
                <a:cubicBezTo>
                  <a:pt x="88" y="43"/>
                  <a:pt x="97" y="50"/>
                  <a:pt x="97" y="66"/>
                </a:cubicBezTo>
                <a:lnTo>
                  <a:pt x="97" y="96"/>
                </a:lnTo>
                <a:close/>
              </a:path>
            </a:pathLst>
          </a:custGeom>
          <a:solidFill>
            <a:schemeClr val="bg1"/>
          </a:solidFill>
          <a:ln>
            <a:noFill/>
          </a:ln>
        </p:spPr>
        <p:txBody>
          <a:bodyPr/>
          <a:lstStyle/>
          <a:p>
            <a:pPr fontAlgn="auto">
              <a:spcBef>
                <a:spcPts val="0"/>
              </a:spcBef>
              <a:spcAft>
                <a:spcPts val="0"/>
              </a:spcAft>
              <a:defRPr/>
            </a:pPr>
            <a:endParaRPr lang="id-ID" sz="2400">
              <a:latin typeface="+mn-lt"/>
              <a:ea typeface="+mn-ea"/>
              <a:cs typeface="+mn-cs"/>
            </a:endParaRPr>
          </a:p>
        </p:txBody>
      </p:sp>
      <p:sp>
        <p:nvSpPr>
          <p:cNvPr id="34" name="TextBox 33"/>
          <p:cNvSpPr txBox="1"/>
          <p:nvPr userDrawn="1"/>
        </p:nvSpPr>
        <p:spPr>
          <a:xfrm>
            <a:off x="1184830" y="6191555"/>
            <a:ext cx="728084" cy="235898"/>
          </a:xfrm>
          <a:prstGeom prst="rect">
            <a:avLst/>
          </a:prstGeom>
          <a:noFill/>
        </p:spPr>
        <p:txBody>
          <a:bodyPr wrap="none" rtlCol="0">
            <a:spAutoFit/>
          </a:bodyPr>
          <a:lstStyle/>
          <a:p>
            <a:pPr lvl="0" algn="l"/>
            <a:r>
              <a:rPr lang="en-US" sz="933">
                <a:solidFill>
                  <a:srgbClr val="FFFFFF"/>
                </a:solidFill>
                <a:latin typeface="Georgia"/>
                <a:cs typeface="Georgia"/>
              </a:rPr>
              <a:t>@ACGME</a:t>
            </a:r>
          </a:p>
        </p:txBody>
      </p:sp>
      <p:sp>
        <p:nvSpPr>
          <p:cNvPr id="21" name="TextBox 20"/>
          <p:cNvSpPr txBox="1"/>
          <p:nvPr userDrawn="1"/>
        </p:nvSpPr>
        <p:spPr>
          <a:xfrm>
            <a:off x="2162229" y="6199304"/>
            <a:ext cx="1292341" cy="235898"/>
          </a:xfrm>
          <a:prstGeom prst="rect">
            <a:avLst/>
          </a:prstGeom>
          <a:noFill/>
        </p:spPr>
        <p:txBody>
          <a:bodyPr wrap="none" rtlCol="0">
            <a:spAutoFit/>
          </a:bodyPr>
          <a:lstStyle/>
          <a:p>
            <a:pPr lvl="0"/>
            <a:r>
              <a:rPr lang="en-US" sz="933">
                <a:solidFill>
                  <a:srgbClr val="FFFFFF"/>
                </a:solidFill>
                <a:latin typeface="Georgia"/>
                <a:cs typeface="Georgia"/>
              </a:rPr>
              <a:t>WWW.ACGME.ORG</a:t>
            </a:r>
          </a:p>
        </p:txBody>
      </p:sp>
      <p:sp>
        <p:nvSpPr>
          <p:cNvPr id="22" name="Freeform 5"/>
          <p:cNvSpPr>
            <a:spLocks noEditPoints="1"/>
          </p:cNvSpPr>
          <p:nvPr userDrawn="1"/>
        </p:nvSpPr>
        <p:spPr bwMode="auto">
          <a:xfrm>
            <a:off x="1946474" y="6210159"/>
            <a:ext cx="246989" cy="247808"/>
          </a:xfrm>
          <a:custGeom>
            <a:avLst/>
            <a:gdLst>
              <a:gd name="T0" fmla="*/ 0 w 124"/>
              <a:gd name="T1" fmla="*/ 239907 h 124"/>
              <a:gd name="T2" fmla="*/ 478181 w 124"/>
              <a:gd name="T3" fmla="*/ 239907 h 124"/>
              <a:gd name="T4" fmla="*/ 447331 w 124"/>
              <a:gd name="T5" fmla="*/ 232168 h 124"/>
              <a:gd name="T6" fmla="*/ 335498 w 124"/>
              <a:gd name="T7" fmla="*/ 135431 h 124"/>
              <a:gd name="T8" fmla="*/ 447331 w 124"/>
              <a:gd name="T9" fmla="*/ 232168 h 124"/>
              <a:gd name="T10" fmla="*/ 165821 w 124"/>
              <a:gd name="T11" fmla="*/ 367599 h 124"/>
              <a:gd name="T12" fmla="*/ 231378 w 124"/>
              <a:gd name="T13" fmla="*/ 448858 h 124"/>
              <a:gd name="T14" fmla="*/ 246803 w 124"/>
              <a:gd name="T15" fmla="*/ 30956 h 124"/>
              <a:gd name="T16" fmla="*/ 246803 w 124"/>
              <a:gd name="T17" fmla="*/ 139301 h 124"/>
              <a:gd name="T18" fmla="*/ 246803 w 124"/>
              <a:gd name="T19" fmla="*/ 30956 h 124"/>
              <a:gd name="T20" fmla="*/ 385630 w 124"/>
              <a:gd name="T21" fmla="*/ 88998 h 124"/>
              <a:gd name="T22" fmla="*/ 273797 w 124"/>
              <a:gd name="T23" fmla="*/ 34825 h 124"/>
              <a:gd name="T24" fmla="*/ 231378 w 124"/>
              <a:gd name="T25" fmla="*/ 139301 h 124"/>
              <a:gd name="T26" fmla="*/ 231378 w 124"/>
              <a:gd name="T27" fmla="*/ 30956 h 124"/>
              <a:gd name="T28" fmla="*/ 146539 w 124"/>
              <a:gd name="T29" fmla="*/ 119954 h 124"/>
              <a:gd name="T30" fmla="*/ 204384 w 124"/>
              <a:gd name="T31" fmla="*/ 34825 h 124"/>
              <a:gd name="T32" fmla="*/ 154252 w 124"/>
              <a:gd name="T33" fmla="*/ 139301 h 124"/>
              <a:gd name="T34" fmla="*/ 231378 w 124"/>
              <a:gd name="T35" fmla="*/ 232168 h 124"/>
              <a:gd name="T36" fmla="*/ 154252 w 124"/>
              <a:gd name="T37" fmla="*/ 139301 h 124"/>
              <a:gd name="T38" fmla="*/ 231378 w 124"/>
              <a:gd name="T39" fmla="*/ 340513 h 124"/>
              <a:gd name="T40" fmla="*/ 138827 w 124"/>
              <a:gd name="T41" fmla="*/ 247646 h 124"/>
              <a:gd name="T42" fmla="*/ 204384 w 124"/>
              <a:gd name="T43" fmla="*/ 444989 h 124"/>
              <a:gd name="T44" fmla="*/ 154252 w 124"/>
              <a:gd name="T45" fmla="*/ 371469 h 124"/>
              <a:gd name="T46" fmla="*/ 246803 w 124"/>
              <a:gd name="T47" fmla="*/ 448858 h 124"/>
              <a:gd name="T48" fmla="*/ 312360 w 124"/>
              <a:gd name="T49" fmla="*/ 367599 h 124"/>
              <a:gd name="T50" fmla="*/ 246803 w 124"/>
              <a:gd name="T51" fmla="*/ 448858 h 124"/>
              <a:gd name="T52" fmla="*/ 374061 w 124"/>
              <a:gd name="T53" fmla="*/ 398555 h 124"/>
              <a:gd name="T54" fmla="*/ 323929 w 124"/>
              <a:gd name="T55" fmla="*/ 371469 h 124"/>
              <a:gd name="T56" fmla="*/ 246803 w 124"/>
              <a:gd name="T57" fmla="*/ 340513 h 124"/>
              <a:gd name="T58" fmla="*/ 339354 w 124"/>
              <a:gd name="T59" fmla="*/ 247646 h 124"/>
              <a:gd name="T60" fmla="*/ 246803 w 124"/>
              <a:gd name="T61" fmla="*/ 232168 h 124"/>
              <a:gd name="T62" fmla="*/ 323929 w 124"/>
              <a:gd name="T63" fmla="*/ 139301 h 124"/>
              <a:gd name="T64" fmla="*/ 246803 w 124"/>
              <a:gd name="T65" fmla="*/ 232168 h 124"/>
              <a:gd name="T66" fmla="*/ 142683 w 124"/>
              <a:gd name="T67" fmla="*/ 135431 h 124"/>
              <a:gd name="T68" fmla="*/ 30850 w 124"/>
              <a:gd name="T69" fmla="*/ 232168 h 124"/>
              <a:gd name="T70" fmla="*/ 30850 w 124"/>
              <a:gd name="T71" fmla="*/ 247646 h 124"/>
              <a:gd name="T72" fmla="*/ 146539 w 124"/>
              <a:gd name="T73" fmla="*/ 359861 h 124"/>
              <a:gd name="T74" fmla="*/ 30850 w 124"/>
              <a:gd name="T75" fmla="*/ 247646 h 124"/>
              <a:gd name="T76" fmla="*/ 331642 w 124"/>
              <a:gd name="T77" fmla="*/ 359861 h 124"/>
              <a:gd name="T78" fmla="*/ 447331 w 124"/>
              <a:gd name="T79" fmla="*/ 247646 h 1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bg1"/>
          </a:solidFill>
          <a:ln>
            <a:noFill/>
          </a:ln>
        </p:spPr>
        <p:txBody>
          <a:bodyPr/>
          <a:lstStyle/>
          <a:p>
            <a:endParaRPr lang="en-US" sz="2400"/>
          </a:p>
        </p:txBody>
      </p:sp>
    </p:spTree>
    <p:extLst>
      <p:ext uri="{BB962C8B-B14F-4D97-AF65-F5344CB8AC3E}">
        <p14:creationId xmlns:p14="http://schemas.microsoft.com/office/powerpoint/2010/main" val="2275323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CE370D-A7E8-5346-B279-CED00D5D6B29}"/>
              </a:ext>
            </a:extLst>
          </p:cNvPr>
          <p:cNvSpPr>
            <a:spLocks noGrp="1"/>
          </p:cNvSpPr>
          <p:nvPr>
            <p:ph sz="half" idx="1" hasCustomPrompt="1"/>
          </p:nvPr>
        </p:nvSpPr>
        <p:spPr>
          <a:xfrm>
            <a:off x="395416" y="1470454"/>
            <a:ext cx="5461687" cy="4460789"/>
          </a:xfrm>
          <a:prstGeom prst="rect">
            <a:avLst/>
          </a:prstGeom>
        </p:spPr>
        <p:txBody>
          <a:bodyPr/>
          <a:lstStyle>
            <a:lvl1pPr>
              <a:defRPr/>
            </a:lvl1pPr>
            <a:lvl2pPr>
              <a:defRPr/>
            </a:lvl2pPr>
            <a:lvl3pPr>
              <a:defRPr/>
            </a:lvl3pPr>
            <a:lvl4pPr>
              <a:defRPr/>
            </a:lvl4pPr>
            <a:lvl5pPr>
              <a:defRPr/>
            </a:lvl5pPr>
          </a:lstStyle>
          <a:p>
            <a:pPr lvl="0"/>
            <a:r>
              <a:rPr lang="it-IT"/>
              <a:t>…</a:t>
            </a:r>
          </a:p>
          <a:p>
            <a:pPr lvl="1"/>
            <a:r>
              <a:rPr lang="it-IT"/>
              <a:t>…</a:t>
            </a:r>
          </a:p>
          <a:p>
            <a:pPr lvl="2"/>
            <a:r>
              <a:rPr lang="it-IT"/>
              <a:t>…</a:t>
            </a:r>
          </a:p>
          <a:p>
            <a:pPr lvl="3"/>
            <a:r>
              <a:rPr lang="it-IT"/>
              <a:t>…</a:t>
            </a:r>
          </a:p>
          <a:p>
            <a:pPr lvl="4"/>
            <a:r>
              <a:rPr lang="it-IT"/>
              <a:t>….</a:t>
            </a:r>
          </a:p>
        </p:txBody>
      </p:sp>
      <p:sp>
        <p:nvSpPr>
          <p:cNvPr id="4" name="Segnaposto contenuto 3">
            <a:extLst>
              <a:ext uri="{FF2B5EF4-FFF2-40B4-BE49-F238E27FC236}">
                <a16:creationId xmlns:a16="http://schemas.microsoft.com/office/drawing/2014/main" id="{05C8FF8F-EAAE-A94E-A270-9EC20AFC550E}"/>
              </a:ext>
            </a:extLst>
          </p:cNvPr>
          <p:cNvSpPr>
            <a:spLocks noGrp="1"/>
          </p:cNvSpPr>
          <p:nvPr>
            <p:ph sz="half" idx="2" hasCustomPrompt="1"/>
          </p:nvPr>
        </p:nvSpPr>
        <p:spPr>
          <a:xfrm>
            <a:off x="6227805" y="1470454"/>
            <a:ext cx="5436972" cy="4460789"/>
          </a:xfrm>
          <a:prstGeom prst="rect">
            <a:avLst/>
          </a:prstGeom>
        </p:spPr>
        <p:txBody>
          <a:bodyPr/>
          <a:lstStyle>
            <a:lvl1pPr>
              <a:defRPr/>
            </a:lvl1pPr>
            <a:lvl2pPr>
              <a:defRPr/>
            </a:lvl2pPr>
            <a:lvl3pPr>
              <a:defRPr/>
            </a:lvl3pPr>
            <a:lvl4pPr>
              <a:defRPr/>
            </a:lvl4pPr>
            <a:lvl5pPr>
              <a:defRPr/>
            </a:lvl5pPr>
          </a:lstStyle>
          <a:p>
            <a:pPr lvl="0"/>
            <a:r>
              <a:rPr lang="it-IT"/>
              <a:t>…</a:t>
            </a:r>
          </a:p>
          <a:p>
            <a:pPr lvl="1"/>
            <a:r>
              <a:rPr lang="it-IT"/>
              <a:t>…</a:t>
            </a:r>
          </a:p>
          <a:p>
            <a:pPr lvl="2"/>
            <a:r>
              <a:rPr lang="it-IT"/>
              <a:t>….</a:t>
            </a:r>
          </a:p>
          <a:p>
            <a:pPr lvl="3"/>
            <a:r>
              <a:rPr lang="it-IT"/>
              <a:t>…</a:t>
            </a:r>
          </a:p>
          <a:p>
            <a:pPr lvl="4"/>
            <a:r>
              <a:rPr lang="it-IT"/>
              <a:t>…</a:t>
            </a:r>
          </a:p>
        </p:txBody>
      </p:sp>
      <p:sp>
        <p:nvSpPr>
          <p:cNvPr id="6" name="Sottotitolo 2">
            <a:extLst>
              <a:ext uri="{FF2B5EF4-FFF2-40B4-BE49-F238E27FC236}">
                <a16:creationId xmlns:a16="http://schemas.microsoft.com/office/drawing/2014/main" id="{46EF9487-2C6F-5E41-865B-B970A7F1C583}"/>
              </a:ext>
            </a:extLst>
          </p:cNvPr>
          <p:cNvSpPr>
            <a:spLocks noGrp="1"/>
          </p:cNvSpPr>
          <p:nvPr>
            <p:ph type="subTitle" idx="10" hasCustomPrompt="1"/>
          </p:nvPr>
        </p:nvSpPr>
        <p:spPr>
          <a:xfrm>
            <a:off x="347870" y="475804"/>
            <a:ext cx="11316907" cy="700263"/>
          </a:xfrm>
          <a:prstGeom prst="rect">
            <a:avLst/>
          </a:prstGeom>
        </p:spPr>
        <p:txBody>
          <a:bodyPr/>
          <a:lstStyle>
            <a:lvl1pPr marL="0" indent="0" algn="l">
              <a:buNone/>
              <a:defRPr sz="2400" b="1">
                <a:solidFill>
                  <a:schemeClr val="accent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Title</a:t>
            </a:r>
          </a:p>
        </p:txBody>
      </p:sp>
    </p:spTree>
    <p:extLst>
      <p:ext uri="{BB962C8B-B14F-4D97-AF65-F5344CB8AC3E}">
        <p14:creationId xmlns:p14="http://schemas.microsoft.com/office/powerpoint/2010/main" val="186535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ormAutofit/>
          </a:bodyPr>
          <a:lstStyle>
            <a:lvl1pPr>
              <a:defRPr sz="3000" cap="none" baseline="0">
                <a:latin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581193" y="2228004"/>
            <a:ext cx="5422391" cy="3633047"/>
          </a:xfrm>
        </p:spPr>
        <p:txBody>
          <a:bodyPr>
            <a:normAutofit/>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4"/>
            <a:ext cx="5422392" cy="3633047"/>
          </a:xfrm>
        </p:spPr>
        <p:txBody>
          <a:bodyPr>
            <a:normAutofit/>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9380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8B6C-151F-4657-821B-E8BABD3C9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DF2237-D18B-4FEE-BCE1-F7BC5AD75F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8D0324-11CC-4533-B197-59975B240024}"/>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5" name="Footer Placeholder 4">
            <a:extLst>
              <a:ext uri="{FF2B5EF4-FFF2-40B4-BE49-F238E27FC236}">
                <a16:creationId xmlns:a16="http://schemas.microsoft.com/office/drawing/2014/main" id="{9EDE89A9-82AA-4E0A-B145-E3E35C450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3FDCE-2E7A-4156-BF8D-CEF8FAA0CDF0}"/>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2961130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CD8-D61D-4D26-B888-D895823EA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DD18C-8A8A-4E8F-8245-22239ADFE1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E32FB-214D-4A96-AE95-CDD592C96293}"/>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5" name="Footer Placeholder 4">
            <a:extLst>
              <a:ext uri="{FF2B5EF4-FFF2-40B4-BE49-F238E27FC236}">
                <a16:creationId xmlns:a16="http://schemas.microsoft.com/office/drawing/2014/main" id="{27F6B5E4-BDDB-4011-A8D7-BB60826B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40449-79B3-4352-A10B-1189301CF4A7}"/>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2495426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DD54-3DBD-4003-BF43-0728DE0A33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F4ADDE-AB8D-4E2A-AE5C-6C3C85B9E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EE228-ECEB-4810-8FD4-1732D9E8070A}"/>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5" name="Footer Placeholder 4">
            <a:extLst>
              <a:ext uri="{FF2B5EF4-FFF2-40B4-BE49-F238E27FC236}">
                <a16:creationId xmlns:a16="http://schemas.microsoft.com/office/drawing/2014/main" id="{44524CBB-0C64-4304-9C40-EAFEFC598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5D00B-0398-456A-9E5C-578523672F6F}"/>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2146228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6D81-904C-42D5-944C-43CAB1D9B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E9592-4219-4B7B-82AE-411C4BCBA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E76BFA-A8D6-4B30-A760-585D19D4A7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0FB4C7-85FF-41C4-868E-2258289A76EF}"/>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6" name="Footer Placeholder 5">
            <a:extLst>
              <a:ext uri="{FF2B5EF4-FFF2-40B4-BE49-F238E27FC236}">
                <a16:creationId xmlns:a16="http://schemas.microsoft.com/office/drawing/2014/main" id="{36DED21A-D36E-4730-AA71-30F63EDE9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FF509-5F3E-499D-85B5-E60F9687F5CF}"/>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191718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99FE-0900-4239-A78A-59E1BF1F88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46978D-6223-4BC4-8CA2-8C6D0B605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67FF8F-DA8B-4E5A-BBB3-127B80B534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E0259-DED7-4441-8DE8-D2CF15F5C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54C20-10E9-4417-B02E-07B917AAFC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5493E-8E49-4AF9-8A43-A5BA7AC27EAC}"/>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8" name="Footer Placeholder 7">
            <a:extLst>
              <a:ext uri="{FF2B5EF4-FFF2-40B4-BE49-F238E27FC236}">
                <a16:creationId xmlns:a16="http://schemas.microsoft.com/office/drawing/2014/main" id="{51AD27A8-3CBD-43A2-AF17-83F6D4101C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A5C1AA-4A75-4305-BE57-325CD59AA31A}"/>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1179837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2AEC-6DEF-4BC5-85A7-BBB2F13E0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7C3C1-6F9E-44A1-A51B-E3522E29B680}"/>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4" name="Footer Placeholder 3">
            <a:extLst>
              <a:ext uri="{FF2B5EF4-FFF2-40B4-BE49-F238E27FC236}">
                <a16:creationId xmlns:a16="http://schemas.microsoft.com/office/drawing/2014/main" id="{18D7674F-7034-47AD-9A97-1869903178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451BF9-B226-4723-8D34-957B517A00A5}"/>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315854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F1646-273C-4741-BB51-DCF4BC44A4B7}"/>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3" name="Footer Placeholder 2">
            <a:extLst>
              <a:ext uri="{FF2B5EF4-FFF2-40B4-BE49-F238E27FC236}">
                <a16:creationId xmlns:a16="http://schemas.microsoft.com/office/drawing/2014/main" id="{6BC8BDF4-300A-42DF-91A0-934E228EA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3134D2-7622-4FBC-91A7-A67646EC550E}"/>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3307005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4B94-3F92-48F4-8619-AAD5CD963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EDD32-32EF-43AC-B834-459ADB986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541D9-12BF-4319-A754-342E8C39F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34B47-845A-4A48-87E8-D02B1551F627}"/>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6" name="Footer Placeholder 5">
            <a:extLst>
              <a:ext uri="{FF2B5EF4-FFF2-40B4-BE49-F238E27FC236}">
                <a16:creationId xmlns:a16="http://schemas.microsoft.com/office/drawing/2014/main" id="{E6CC5A4C-72A6-4545-A62A-30298C140B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22EBA-02C6-41AB-9A0A-AD518549FD43}"/>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2037885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2C39-A9B2-4BDE-B8EB-DF41F326A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43CDF5-D728-4BBC-9AF1-A4B2D0366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E4625B-6C37-4319-BD78-4FA97980B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1D0ECD-5DE7-4FE7-8ADD-DFED7AEB79D3}"/>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6" name="Footer Placeholder 5">
            <a:extLst>
              <a:ext uri="{FF2B5EF4-FFF2-40B4-BE49-F238E27FC236}">
                <a16:creationId xmlns:a16="http://schemas.microsoft.com/office/drawing/2014/main" id="{127044CA-2AE2-43C0-A27A-3050A3C48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8F7D0-4013-4A3C-B938-1F81EF0565AE}"/>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279130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1BB1-25A7-4AD8-BBA5-0B5DED1A08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207131-A338-4AA8-BA57-8E71AB2390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8147A-FD7B-41AD-B5AA-8B296D78A50E}"/>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5" name="Footer Placeholder 4">
            <a:extLst>
              <a:ext uri="{FF2B5EF4-FFF2-40B4-BE49-F238E27FC236}">
                <a16:creationId xmlns:a16="http://schemas.microsoft.com/office/drawing/2014/main" id="{5C7D460E-5B70-4023-BE52-951D2C0FE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56662-5FD3-46D8-BF64-06CD3FE6B0FB}"/>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43402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ormAutofit/>
          </a:bodyPr>
          <a:lstStyle>
            <a:lvl1pPr>
              <a:defRPr sz="3000" cap="none" baseline="0"/>
            </a:lvl1pPr>
          </a:lstStyle>
          <a:p>
            <a:r>
              <a:rPr lang="en-US"/>
              <a:t>Click to edit Master title style</a:t>
            </a:r>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2800" b="0">
                <a:solidFill>
                  <a:schemeClr val="accent2"/>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5" y="2926053"/>
            <a:ext cx="5393100" cy="2934999"/>
          </a:xfrm>
        </p:spPr>
        <p:txBody>
          <a:bodyPr anchor="t">
            <a:normAutofit/>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2800" b="0">
                <a:solidFill>
                  <a:schemeClr val="accent2"/>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10" y="2926053"/>
            <a:ext cx="5393100" cy="2934999"/>
          </a:xfrm>
        </p:spPr>
        <p:txBody>
          <a:bodyPr anchor="t">
            <a:normAutofit/>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38498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7AE963-9B60-416B-BE99-236188FFD6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DC85D-0261-4C50-BCC6-0E6DAF246C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6DB65-8E68-4033-B60D-CADB61B3525D}"/>
              </a:ext>
            </a:extLst>
          </p:cNvPr>
          <p:cNvSpPr>
            <a:spLocks noGrp="1"/>
          </p:cNvSpPr>
          <p:nvPr>
            <p:ph type="dt" sz="half" idx="10"/>
          </p:nvPr>
        </p:nvSpPr>
        <p:spPr/>
        <p:txBody>
          <a:bodyPr/>
          <a:lstStyle/>
          <a:p>
            <a:fld id="{D2AAE44A-1D76-451B-8453-0FC9DCF96199}" type="datetimeFigureOut">
              <a:rPr lang="en-US" smtClean="0"/>
              <a:t>5/19/2022</a:t>
            </a:fld>
            <a:endParaRPr lang="en-US"/>
          </a:p>
        </p:txBody>
      </p:sp>
      <p:sp>
        <p:nvSpPr>
          <p:cNvPr id="5" name="Footer Placeholder 4">
            <a:extLst>
              <a:ext uri="{FF2B5EF4-FFF2-40B4-BE49-F238E27FC236}">
                <a16:creationId xmlns:a16="http://schemas.microsoft.com/office/drawing/2014/main" id="{FD45A7F9-6420-49A4-92AF-DAF8E2F8D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4F21E-D6F7-43D9-919F-8825E6E0A136}"/>
              </a:ext>
            </a:extLst>
          </p:cNvPr>
          <p:cNvSpPr>
            <a:spLocks noGrp="1"/>
          </p:cNvSpPr>
          <p:nvPr>
            <p:ph type="sldNum" sz="quarter" idx="12"/>
          </p:nvPr>
        </p:nvSpPr>
        <p:spPr/>
        <p:txBody>
          <a:bodyPr/>
          <a:lstStyle/>
          <a:p>
            <a:fld id="{84C99223-6643-426A-8A74-1F3650587CA5}" type="slidenum">
              <a:rPr lang="en-US" smtClean="0"/>
              <a:t>‹#›</a:t>
            </a:fld>
            <a:endParaRPr lang="en-US"/>
          </a:p>
        </p:txBody>
      </p:sp>
    </p:spTree>
    <p:extLst>
      <p:ext uri="{BB962C8B-B14F-4D97-AF65-F5344CB8AC3E}">
        <p14:creationId xmlns:p14="http://schemas.microsoft.com/office/powerpoint/2010/main" val="4132713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9659-F089-AB26-3761-E37CD47AE6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F0A03-9E0C-3383-B9DC-997BCDD8F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D7447B-188A-EC5E-A6C3-E86D4AA0F670}"/>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5" name="Footer Placeholder 4">
            <a:extLst>
              <a:ext uri="{FF2B5EF4-FFF2-40B4-BE49-F238E27FC236}">
                <a16:creationId xmlns:a16="http://schemas.microsoft.com/office/drawing/2014/main" id="{5532187A-D997-5366-9728-0393226DA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850FB-999E-9D11-220C-2721832EBF3D}"/>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809575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05F5-2D5A-0EB1-CFE7-65350D737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BFF3B-F54D-C75C-8760-1685C8241A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2085B-75DB-D672-2CF3-20D914DAD59B}"/>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5" name="Footer Placeholder 4">
            <a:extLst>
              <a:ext uri="{FF2B5EF4-FFF2-40B4-BE49-F238E27FC236}">
                <a16:creationId xmlns:a16="http://schemas.microsoft.com/office/drawing/2014/main" id="{3BB850DB-5359-86DE-E304-C9D62C3C2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E5C8C-60AD-ADF6-B4D6-4F5DA47A1526}"/>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3211577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B134-4E7E-4936-D57B-15186A4E8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3A43D8-3813-EA10-159B-26BDE45A69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EC20B5-1714-2B7C-674D-23A2F0227028}"/>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5" name="Footer Placeholder 4">
            <a:extLst>
              <a:ext uri="{FF2B5EF4-FFF2-40B4-BE49-F238E27FC236}">
                <a16:creationId xmlns:a16="http://schemas.microsoft.com/office/drawing/2014/main" id="{48E787DC-0041-88C7-7CB6-1FA30A37E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83AF3-1CE4-4ADF-806E-0743E234FD7D}"/>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3182455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BAEE-9F7F-FE07-D3D0-6C6F817C7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F4667-C8B6-B8B8-9DF2-BB4D3528E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853FB-493C-311D-D788-5D205D785A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4C0DCB-EA7C-9AC7-CBF8-30BA013714A7}"/>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6" name="Footer Placeholder 5">
            <a:extLst>
              <a:ext uri="{FF2B5EF4-FFF2-40B4-BE49-F238E27FC236}">
                <a16:creationId xmlns:a16="http://schemas.microsoft.com/office/drawing/2014/main" id="{F5EA0FA7-A09B-D8E0-B88B-7EC44AD54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D478-E0DD-019A-8DB3-25840D0A44FE}"/>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1248433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DA08-1145-0D41-F2E7-A83A1E759F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4C7AA3-BD10-EA10-0865-0361112C8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6C4B48-04C9-5478-3AE0-528D76616C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0B315E-7C1D-032E-66CC-1768BEA7D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02BE18-F5EB-4E19-7EEE-8953F78982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35A27E-EBDC-7CA5-E44E-AD1A297C85A5}"/>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8" name="Footer Placeholder 7">
            <a:extLst>
              <a:ext uri="{FF2B5EF4-FFF2-40B4-BE49-F238E27FC236}">
                <a16:creationId xmlns:a16="http://schemas.microsoft.com/office/drawing/2014/main" id="{155CFE12-CB97-738E-2928-BD0EA906D8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6D4F9A-679C-91F7-6646-D898A7928F34}"/>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4044601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E4BCD-88B8-0713-A247-D20B08F6A0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C0A5FF-FA89-85A2-83DC-20B4F1B2163E}"/>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4" name="Footer Placeholder 3">
            <a:extLst>
              <a:ext uri="{FF2B5EF4-FFF2-40B4-BE49-F238E27FC236}">
                <a16:creationId xmlns:a16="http://schemas.microsoft.com/office/drawing/2014/main" id="{266EC69D-3665-DFE0-059F-FF2C48C3EA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6271FE-FE60-E926-0B98-A688FBE1260D}"/>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1206615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DE13-44DD-1EC1-5363-DBA18948743A}"/>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3" name="Footer Placeholder 2">
            <a:extLst>
              <a:ext uri="{FF2B5EF4-FFF2-40B4-BE49-F238E27FC236}">
                <a16:creationId xmlns:a16="http://schemas.microsoft.com/office/drawing/2014/main" id="{53E8D29A-427F-591B-D948-B8C6E755DD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26ADCF-CFC3-E703-C050-015F5C8ABFC3}"/>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1425773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3E08E-1237-8BD9-4709-F703BC8C0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F6F64E-F28D-F55C-5871-D6E167B10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F527C-C258-0037-DA9E-C8EBC4DE8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AD578-DB33-348E-D9FC-7ED875274FB0}"/>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6" name="Footer Placeholder 5">
            <a:extLst>
              <a:ext uri="{FF2B5EF4-FFF2-40B4-BE49-F238E27FC236}">
                <a16:creationId xmlns:a16="http://schemas.microsoft.com/office/drawing/2014/main" id="{F68E55C3-7A61-2F60-9C17-DD9ADE989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94B9B-8AF4-A8E3-2AFA-02FABCE421BE}"/>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1505337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D6FF-BBB3-287D-C009-B69753E7BE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6100B-77DC-D0B9-F8BE-5B0DFA1AE1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241B9-CF1C-6BE7-415E-97A94543F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F8859-11D2-8825-4AA2-4592138D58A5}"/>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6" name="Footer Placeholder 5">
            <a:extLst>
              <a:ext uri="{FF2B5EF4-FFF2-40B4-BE49-F238E27FC236}">
                <a16:creationId xmlns:a16="http://schemas.microsoft.com/office/drawing/2014/main" id="{3EC8AC62-180E-9564-A1B8-E0C035501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CFC42-3EC0-BF4F-0B21-81D87A40312D}"/>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199549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normAutofit/>
          </a:bodyPr>
          <a:lstStyle>
            <a:lvl1pPr>
              <a:defRPr sz="3000" cap="none" baseline="0">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1235943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A54D-EFA2-A81A-BD65-870C752E2D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57CFA2-005E-0A54-9CC4-8EE1BA813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67C82-E158-0F2D-35E7-EBA181B4587E}"/>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5" name="Footer Placeholder 4">
            <a:extLst>
              <a:ext uri="{FF2B5EF4-FFF2-40B4-BE49-F238E27FC236}">
                <a16:creationId xmlns:a16="http://schemas.microsoft.com/office/drawing/2014/main" id="{8D271D85-348B-46C6-7034-58686CF70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1029D-8C45-EE99-A69E-2CF3629DAA6E}"/>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3771274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0C9BC-C9C0-CB01-47A4-EE8E1E4D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54AF-BA04-63DA-6D17-93F0FC540B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3D13F-8B0C-640C-EA87-6DFC5200A72D}"/>
              </a:ext>
            </a:extLst>
          </p:cNvPr>
          <p:cNvSpPr>
            <a:spLocks noGrp="1"/>
          </p:cNvSpPr>
          <p:nvPr>
            <p:ph type="dt" sz="half" idx="10"/>
          </p:nvPr>
        </p:nvSpPr>
        <p:spPr/>
        <p:txBody>
          <a:bodyPr/>
          <a:lstStyle/>
          <a:p>
            <a:fld id="{DD4A539C-1D3D-4AB9-AABB-AA6B42CD0321}" type="datetimeFigureOut">
              <a:rPr lang="en-US" smtClean="0"/>
              <a:t>5/19/2022</a:t>
            </a:fld>
            <a:endParaRPr lang="en-US"/>
          </a:p>
        </p:txBody>
      </p:sp>
      <p:sp>
        <p:nvSpPr>
          <p:cNvPr id="5" name="Footer Placeholder 4">
            <a:extLst>
              <a:ext uri="{FF2B5EF4-FFF2-40B4-BE49-F238E27FC236}">
                <a16:creationId xmlns:a16="http://schemas.microsoft.com/office/drawing/2014/main" id="{155516C5-E56D-7609-53D0-10B5D70D4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ABCCF-90B4-E42E-F5FC-7527B51686F0}"/>
              </a:ext>
            </a:extLst>
          </p:cNvPr>
          <p:cNvSpPr>
            <a:spLocks noGrp="1"/>
          </p:cNvSpPr>
          <p:nvPr>
            <p:ph type="sldNum" sz="quarter" idx="12"/>
          </p:nvPr>
        </p:nvSpPr>
        <p:spPr/>
        <p:txBody>
          <a:bodyPr/>
          <a:lstStyle/>
          <a:p>
            <a:fld id="{B7A2522C-B3FA-41C9-A578-E1C312ACE592}" type="slidenum">
              <a:rPr lang="en-US" smtClean="0"/>
              <a:t>‹#›</a:t>
            </a:fld>
            <a:endParaRPr lang="en-US"/>
          </a:p>
        </p:txBody>
      </p:sp>
    </p:spTree>
    <p:extLst>
      <p:ext uri="{BB962C8B-B14F-4D97-AF65-F5344CB8AC3E}">
        <p14:creationId xmlns:p14="http://schemas.microsoft.com/office/powerpoint/2010/main" val="3341704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E864-6370-BAD7-9578-717BF7378B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579C56-9EA8-A75A-EF28-664A22B0D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BEBF50-E725-85AA-013D-657E48DA5EAD}"/>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5" name="Footer Placeholder 4">
            <a:extLst>
              <a:ext uri="{FF2B5EF4-FFF2-40B4-BE49-F238E27FC236}">
                <a16:creationId xmlns:a16="http://schemas.microsoft.com/office/drawing/2014/main" id="{EC81E012-5FF5-A312-334A-D099202D6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D2373-2550-7A6D-1DFF-C9DB476230C8}"/>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1420718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6B650-3BDF-F937-41CC-614E73CBD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8FD9C-C06E-0E99-7EC0-02A6A30486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E9336-2F1F-02E7-EEFC-4A85E71B4FB4}"/>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5" name="Footer Placeholder 4">
            <a:extLst>
              <a:ext uri="{FF2B5EF4-FFF2-40B4-BE49-F238E27FC236}">
                <a16:creationId xmlns:a16="http://schemas.microsoft.com/office/drawing/2014/main" id="{AA73C63E-DDD2-FBE1-6DB6-14F245429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6DA71-5908-EBE4-A950-9F726E3C017C}"/>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2764389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5BB7-AD95-201E-5AC8-FE2ECD968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A8D71-5894-4694-35D3-A48F6FCF1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C77D3D-4F6F-B5FB-7204-9A75F6DD715F}"/>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5" name="Footer Placeholder 4">
            <a:extLst>
              <a:ext uri="{FF2B5EF4-FFF2-40B4-BE49-F238E27FC236}">
                <a16:creationId xmlns:a16="http://schemas.microsoft.com/office/drawing/2014/main" id="{F0D44B08-BCB4-82C3-64A3-1EDADFD7F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AB28F-2E6A-2FD1-06AB-8AFBCD631949}"/>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3878208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C303-6EA6-C6BA-4896-4FB7B34D9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71FF3-A181-7DFA-73FA-A26FFDCB2F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AC053-9A08-638A-1348-AB88CF11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2ACE5-AA4E-10E9-2391-0E29A93D19DD}"/>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6" name="Footer Placeholder 5">
            <a:extLst>
              <a:ext uri="{FF2B5EF4-FFF2-40B4-BE49-F238E27FC236}">
                <a16:creationId xmlns:a16="http://schemas.microsoft.com/office/drawing/2014/main" id="{225CF4CB-03E6-C81C-6A3A-E0EAA522C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C54F9-A1F6-13CA-E59E-AE01229CDE11}"/>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3908369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9F4A-F35D-6793-414C-BD2D25D2A3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DD087-D582-AF4D-17C0-85CBAEAC37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01C3B-60E0-E6F8-94B8-43D30BEAFC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287A73-6507-2FE2-D512-063251189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E32ED8-E28E-627C-9EAA-EE7C68C1AA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0BDF5F-E0A2-4CA0-3B4E-5870AC3F6731}"/>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8" name="Footer Placeholder 7">
            <a:extLst>
              <a:ext uri="{FF2B5EF4-FFF2-40B4-BE49-F238E27FC236}">
                <a16:creationId xmlns:a16="http://schemas.microsoft.com/office/drawing/2014/main" id="{F7B267AC-E99B-1F11-0499-1EFC9A027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F20A8C-F361-1F64-7DD7-9BA42616BD02}"/>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1426750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D631-9DF4-9B87-6CB4-1C011B66C4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D5DAD-76F8-8C33-09E1-5F03DE2E48E1}"/>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4" name="Footer Placeholder 3">
            <a:extLst>
              <a:ext uri="{FF2B5EF4-FFF2-40B4-BE49-F238E27FC236}">
                <a16:creationId xmlns:a16="http://schemas.microsoft.com/office/drawing/2014/main" id="{693E5D59-D3FE-177C-1CA8-57B405D286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0A1599-9D19-89BC-E05C-93C9A14F9D7F}"/>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324824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580F09-6EDA-100F-84EE-4A4A939673E9}"/>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3" name="Footer Placeholder 2">
            <a:extLst>
              <a:ext uri="{FF2B5EF4-FFF2-40B4-BE49-F238E27FC236}">
                <a16:creationId xmlns:a16="http://schemas.microsoft.com/office/drawing/2014/main" id="{6E64B8CB-5EA9-314F-85A5-B980C7ABDA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1FA2C9-3E52-D4A2-A4CD-37CBEB1168D7}"/>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3914137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FD61-AA83-9C39-6FF3-E993DE8751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CB91C2-9532-92A8-1E9B-BC684C4E7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35C622-BBE2-45A2-AEBB-56E983FBB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F5C7B2-B10C-F988-08D4-8AF1CD13DDBF}"/>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6" name="Footer Placeholder 5">
            <a:extLst>
              <a:ext uri="{FF2B5EF4-FFF2-40B4-BE49-F238E27FC236}">
                <a16:creationId xmlns:a16="http://schemas.microsoft.com/office/drawing/2014/main" id="{9C4108DC-23B9-B6DC-7767-8F7F796CB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EBE17-B301-408E-2DE2-02AD4BD08482}"/>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3856249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963788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C402-9C11-452F-D6EA-A9B982C21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BF0C4-831C-03F4-1C64-9468AD915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70080B-ABE5-7386-1EDF-9D95E4EC5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21095-591C-4CEC-AE5D-83DC63350CB5}"/>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6" name="Footer Placeholder 5">
            <a:extLst>
              <a:ext uri="{FF2B5EF4-FFF2-40B4-BE49-F238E27FC236}">
                <a16:creationId xmlns:a16="http://schemas.microsoft.com/office/drawing/2014/main" id="{17FB94B9-CD18-0281-BB41-67C6DB2768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AB599-5527-323A-8DFF-018B6E3943B2}"/>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1324131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AA6C-773C-97E3-FFAC-A1DAB454DE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331CF7-8271-F587-B703-2FF0AA4CF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43BF4-C52E-16BA-5B5C-4594F9B298BE}"/>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5" name="Footer Placeholder 4">
            <a:extLst>
              <a:ext uri="{FF2B5EF4-FFF2-40B4-BE49-F238E27FC236}">
                <a16:creationId xmlns:a16="http://schemas.microsoft.com/office/drawing/2014/main" id="{E368D03C-C3F8-32A7-BCE8-7BAE4FCF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5A102-B915-C6FA-1842-9DCD253255F4}"/>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2462955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B34E6-2535-E041-F897-B784DC9192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FF6479-21ED-F654-14FC-B24D8CD714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4A22F-B08D-D264-B3B2-790D679F151D}"/>
              </a:ext>
            </a:extLst>
          </p:cNvPr>
          <p:cNvSpPr>
            <a:spLocks noGrp="1"/>
          </p:cNvSpPr>
          <p:nvPr>
            <p:ph type="dt" sz="half" idx="10"/>
          </p:nvPr>
        </p:nvSpPr>
        <p:spPr/>
        <p:txBody>
          <a:bodyPr/>
          <a:lstStyle/>
          <a:p>
            <a:fld id="{E2EBA0ED-9663-40EA-820D-0E9EA13E50EE}" type="datetimeFigureOut">
              <a:rPr lang="en-US" smtClean="0"/>
              <a:t>5/19/2022</a:t>
            </a:fld>
            <a:endParaRPr lang="en-US"/>
          </a:p>
        </p:txBody>
      </p:sp>
      <p:sp>
        <p:nvSpPr>
          <p:cNvPr id="5" name="Footer Placeholder 4">
            <a:extLst>
              <a:ext uri="{FF2B5EF4-FFF2-40B4-BE49-F238E27FC236}">
                <a16:creationId xmlns:a16="http://schemas.microsoft.com/office/drawing/2014/main" id="{0EC5DF49-409A-6F6A-B680-5600E528C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463EC-E4A8-CF87-5A2C-BBF38A538EFD}"/>
              </a:ext>
            </a:extLst>
          </p:cNvPr>
          <p:cNvSpPr>
            <a:spLocks noGrp="1"/>
          </p:cNvSpPr>
          <p:nvPr>
            <p:ph type="sldNum" sz="quarter" idx="12"/>
          </p:nvPr>
        </p:nvSpPr>
        <p:spPr/>
        <p:txBody>
          <a:bodyPr/>
          <a:lstStyle/>
          <a:p>
            <a:fld id="{3C3F257C-3FF3-4FDA-BEF5-8F6CA188991B}" type="slidenum">
              <a:rPr lang="en-US" smtClean="0"/>
              <a:t>‹#›</a:t>
            </a:fld>
            <a:endParaRPr lang="en-US"/>
          </a:p>
        </p:txBody>
      </p:sp>
    </p:spTree>
    <p:extLst>
      <p:ext uri="{BB962C8B-B14F-4D97-AF65-F5344CB8AC3E}">
        <p14:creationId xmlns:p14="http://schemas.microsoft.com/office/powerpoint/2010/main" val="25588914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31CD2-30AF-4861-8B01-189F3650AE1D}"/>
              </a:ext>
            </a:extLst>
          </p:cNvPr>
          <p:cNvSpPr>
            <a:spLocks noGrp="1"/>
          </p:cNvSpPr>
          <p:nvPr>
            <p:ph type="dt" sz="half" idx="10"/>
          </p:nvPr>
        </p:nvSpPr>
        <p:spPr/>
        <p:txBody>
          <a:bodyPr/>
          <a:lstStyle/>
          <a:p>
            <a:fld id="{1DF8DA53-9232-407F-9D2A-8C41E09715AC}" type="datetimeFigureOut">
              <a:rPr lang="en-US" smtClean="0"/>
              <a:t>5/19/2022</a:t>
            </a:fld>
            <a:endParaRPr lang="en-US"/>
          </a:p>
        </p:txBody>
      </p:sp>
      <p:sp>
        <p:nvSpPr>
          <p:cNvPr id="3" name="Footer Placeholder 2">
            <a:extLst>
              <a:ext uri="{FF2B5EF4-FFF2-40B4-BE49-F238E27FC236}">
                <a16:creationId xmlns:a16="http://schemas.microsoft.com/office/drawing/2014/main" id="{8F0A4C73-0720-4E33-B44D-279BE2C348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C9A868-39A0-44DF-AA2F-ED50E614C412}"/>
              </a:ext>
            </a:extLst>
          </p:cNvPr>
          <p:cNvSpPr>
            <a:spLocks noGrp="1"/>
          </p:cNvSpPr>
          <p:nvPr>
            <p:ph type="sldNum" sz="quarter" idx="12"/>
          </p:nvPr>
        </p:nvSpPr>
        <p:spPr/>
        <p:txBody>
          <a:bodyPr/>
          <a:lstStyle/>
          <a:p>
            <a:fld id="{4CB4CC01-C7F7-4F86-986B-CC35D3C7262E}" type="slidenum">
              <a:rPr lang="en-US" smtClean="0"/>
              <a:t>‹#›</a:t>
            </a:fld>
            <a:endParaRPr lang="en-US"/>
          </a:p>
        </p:txBody>
      </p:sp>
    </p:spTree>
    <p:extLst>
      <p:ext uri="{BB962C8B-B14F-4D97-AF65-F5344CB8AC3E}">
        <p14:creationId xmlns:p14="http://schemas.microsoft.com/office/powerpoint/2010/main" val="1457455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cap="none" baseline="0">
                <a:solidFill>
                  <a:schemeClr val="accent1">
                    <a:lumMod val="75000"/>
                    <a:lumOff val="25000"/>
                  </a:schemeClr>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800">
                <a:solidFill>
                  <a:schemeClr val="tx2"/>
                </a:solidFill>
                <a:latin typeface="Calibri" panose="020F0502020204030204" pitchFamily="34" charset="0"/>
              </a:defRPr>
            </a:lvl1pPr>
            <a:lvl2pPr>
              <a:defRPr sz="2400">
                <a:solidFill>
                  <a:schemeClr val="tx2"/>
                </a:solidFill>
                <a:latin typeface="Calibri" panose="020F0502020204030204" pitchFamily="34" charset="0"/>
              </a:defRPr>
            </a:lvl2pPr>
            <a:lvl3pPr>
              <a:defRPr sz="2000">
                <a:solidFill>
                  <a:schemeClr val="tx2"/>
                </a:solidFill>
                <a:latin typeface="Calibri" panose="020F0502020204030204" pitchFamily="34" charset="0"/>
              </a:defRPr>
            </a:lvl3pPr>
            <a:lvl4pPr>
              <a:defRPr sz="1400">
                <a:solidFill>
                  <a:schemeClr val="tx2"/>
                </a:solidFill>
                <a:latin typeface="Calibri" panose="020F0502020204030204" pitchFamily="34" charset="0"/>
              </a:defRPr>
            </a:lvl4pPr>
            <a:lvl5pPr>
              <a:defRPr sz="1400">
                <a:solidFill>
                  <a:schemeClr val="tx2"/>
                </a:solidFill>
                <a:latin typeface="Calibri" panose="020F050202020403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1100">
                <a:solidFill>
                  <a:schemeClr val="bg1"/>
                </a:solidFill>
                <a:latin typeface="Calibri" panose="020F0502020204030204" pitchFamily="34" charset="0"/>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5/19/2022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21268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cap="none" baseline="0">
                <a:solidFill>
                  <a:schemeClr val="accent1"/>
                </a:solidFill>
                <a:latin typeface="Calibri" panose="020F050202020403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3075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br>
              <a:rPr lang="en-US"/>
            </a:br>
            <a:r>
              <a:rPr lang="en-US"/>
              <a:t>COMMUNICATION: </a:t>
            </a:r>
            <a:br>
              <a:rPr lang="en-US"/>
            </a:br>
            <a:r>
              <a:rPr lang="en-US"/>
              <a:t>• Communicated internally and externally and at all levels, orally and in writing, on behalf of the CEO and leadership to accomplish program goals. Primary point of contact for external agencies, stakeholders, and other officials. Tracked and responded to requests for meetings, information, invitations, and other corresponding actions. Supervised and mentored staff to perform this task in my absence. </a:t>
            </a:r>
            <a:br>
              <a:rPr lang="en-US"/>
            </a:br>
            <a:r>
              <a:rPr lang="en-US"/>
              <a:t>• Independently developed a broad range of communications for varying audiences including: official correspondence; memorandums; Standard Operating Procedures; policies and procedures; news articles; advertisements; website content; and training presentations. Edited communications for clarity, accuracy of data, procedural correctness, grammar, punctuation, and syntax. Supervised and mentored subordinate staff to develop writing skills.</a:t>
            </a:r>
            <a:br>
              <a:rPr lang="en-US"/>
            </a:br>
            <a:r>
              <a:rPr lang="en-US"/>
              <a:t>• Demonstrated excellent oral communication and leadership skills. Participated in executive level meetings and presented relevant department updates. Led focused teams on special projects and oriented team members on their assignments.</a:t>
            </a:r>
            <a:br>
              <a:rPr lang="en-US"/>
            </a:br>
            <a:br>
              <a:rPr lang="en-US"/>
            </a:br>
            <a:r>
              <a:rPr lang="en-US"/>
              <a:t>PROJECT AND TIME MANAGEMENT: </a:t>
            </a:r>
            <a:br>
              <a:rPr lang="en-US"/>
            </a:br>
            <a:r>
              <a:rPr lang="en-US"/>
              <a:t>• Utilized exceptional organization skills, sound judgment, and time management skills to identify project milestones and goals and effectively complete simultaneous projects with competing deadlines. Developed, planned, and executed three off-site Board meetings per year, each 1 – 3 days in duration for 35 – 50 senior leadership. Utilized all available advanced computer software to plan, develop, and communicate meeting details including: Office 365; OneDrive for Business; E-mail, Word, Excel, PowerPoint, SharePoint, Adobe, Citrix, etc. Simultaneously, developed agenda and reports; solicited reports from executive staff; communicated complex instructions and travel notices to participants; prepared and disseminated electronic reports; developed presentations with animation, charts, and graphics; recorded meeting proceedings and action items; and provided on-site execution. </a:t>
            </a:r>
            <a:br>
              <a:rPr lang="en-US"/>
            </a:br>
            <a:br>
              <a:rPr lang="en-US"/>
            </a:br>
            <a:r>
              <a:rPr lang="en-US"/>
              <a:t>ADMINISTRATION: </a:t>
            </a:r>
            <a:br>
              <a:rPr lang="en-US"/>
            </a:br>
            <a:r>
              <a:rPr lang="en-US"/>
              <a:t>• Exercised full control of CEO’s complex schedule in a fast-paced environment and supervised staff to perform this task. Independently analyzed and prioritized requests for meetings and conference calls based upon shifting priorities and diplomatically rescheduled meetings. Secured conference rooms, distributed agendas and background documents, established conference/video connections, and tracked and managed action items following meetings.</a:t>
            </a:r>
            <a:br>
              <a:rPr lang="en-US"/>
            </a:br>
            <a:r>
              <a:rPr lang="en-US"/>
              <a:t>• Independently managed all administrative and support activities for the CEO and department. Supervised staff to perform duties and consulted by staff for my expertise. Applied technology skills to effectively manage all files and record systems. Ensured compliance in the management of classified files, including tracking, appropriate markings, and record retention. Developed and communicated policies and procedures for the protection of sensitive documents.   </a:t>
            </a:r>
            <a:br>
              <a:rPr lang="en-US"/>
            </a:br>
            <a:r>
              <a:rPr lang="en-US"/>
              <a:t>• Conducted detailed analyses of administrative functions and work processes to determine their effectiveness, streamline workflow, and problem resolution. Initiated and implemented the conversion of paper Board reports to electronic briefings, cutting expenses on supplies by 100%, a significant savings in staff time, and immediate delivery of reports to meeting attendees. Subsequently, all meetings across the organization converted to electronic reports. Trained staff to utilize software to create electronic reports.</a:t>
            </a:r>
            <a:br>
              <a:rPr lang="en-US"/>
            </a:br>
            <a:r>
              <a:rPr lang="en-US"/>
              <a:t>• Evaluated, organized, and maintained paper and electronic shared file systems to streamline document retrieval including: Office 365 OneDrive for Business; SharePoint; network drives; digital conversion of off-site documents; and paper files. Communicated new guidelines to department for file sharing, consistent naming conventions, and troubleshooting. </a:t>
            </a:r>
            <a:br>
              <a:rPr lang="en-US"/>
            </a:br>
            <a:r>
              <a:rPr lang="en-US"/>
              <a:t>• Applied travel software to secure all travel documentation (for one or more persons traveling simultaneously) including domestic and international transportation, related travel documentation, hotel, and ground transportation. Conducted thorough research on airports, hotels, rates, relevant travel needs, and submitted travel authorizations. Developed and assembled detailed itineraries and briefing materials related to all meetings and travel. Prepared and approved travel vouchers in accordance with company policy.</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5/19/2022</a:t>
            </a:fld>
            <a:endParaRPr lang="en-US"/>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9" name="Rectangle 8"/>
          <p:cNvSpPr/>
          <p:nvPr/>
        </p:nvSpPr>
        <p:spPr>
          <a:xfrm>
            <a:off x="446533"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62766610"/>
      </p:ext>
    </p:extLst>
  </p:cSld>
  <p:clrMap bg1="lt1" tx1="dk1" bg2="lt2" tx2="dk2" accent1="accent1" accent2="accent2" accent3="accent3" accent4="accent4" accent5="accent5" accent6="accent6" hlink="hlink" folHlink="folHlink"/>
  <p:sldLayoutIdLst>
    <p:sldLayoutId id="2147483712" r:id="rId1"/>
    <p:sldLayoutId id="2147483711" r:id="rId2"/>
    <p:sldLayoutId id="2147483663" r:id="rId3"/>
    <p:sldLayoutId id="2147483664" r:id="rId4"/>
    <p:sldLayoutId id="2147483665" r:id="rId5"/>
    <p:sldLayoutId id="2147483715" r:id="rId6"/>
    <p:sldLayoutId id="2147483667" r:id="rId7"/>
    <p:sldLayoutId id="2147483668" r:id="rId8"/>
    <p:sldLayoutId id="2147483669" r:id="rId9"/>
    <p:sldLayoutId id="2147483670" r:id="rId10"/>
    <p:sldLayoutId id="2147483671" r:id="rId11"/>
    <p:sldLayoutId id="2147483672" r:id="rId12"/>
    <p:sldLayoutId id="2147483713" r:id="rId13"/>
    <p:sldLayoutId id="2147483718" r:id="rId14"/>
  </p:sldLayoutIdLst>
  <p:txStyles>
    <p:titleStyle>
      <a:lvl1pPr algn="l" defTabSz="457200" rtl="0" eaLnBrk="1" latinLnBrk="0" hangingPunct="1">
        <a:spcBef>
          <a:spcPct val="0"/>
        </a:spcBef>
        <a:buNone/>
        <a:defRPr sz="3000" b="0" kern="1200" cap="none" baseline="0">
          <a:solidFill>
            <a:schemeClr val="bg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baseline="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44422-9648-8B44-8BEB-FA9BA0A71674}"/>
              </a:ext>
            </a:extLst>
          </p:cNvPr>
          <p:cNvSpPr>
            <a:spLocks noGrp="1"/>
          </p:cNvSpPr>
          <p:nvPr>
            <p:ph type="title"/>
          </p:nvPr>
        </p:nvSpPr>
        <p:spPr>
          <a:xfrm>
            <a:off x="1035424" y="365125"/>
            <a:ext cx="103183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3B134-5072-F84A-8167-8FAB7C9B17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E8495914-4242-1E43-9C47-942F867E083E}"/>
              </a:ext>
            </a:extLst>
          </p:cNvPr>
          <p:cNvCxnSpPr>
            <a:cxnSpLocks/>
          </p:cNvCxnSpPr>
          <p:nvPr userDrawn="1"/>
        </p:nvCxnSpPr>
        <p:spPr>
          <a:xfrm>
            <a:off x="838200" y="365124"/>
            <a:ext cx="0" cy="1280160"/>
          </a:xfrm>
          <a:prstGeom prst="line">
            <a:avLst/>
          </a:prstGeom>
          <a:ln w="38100">
            <a:solidFill>
              <a:srgbClr val="00A79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7DB3E71-B8CD-AB44-8C23-F0AACC836440}"/>
              </a:ext>
            </a:extLst>
          </p:cNvPr>
          <p:cNvPicPr>
            <a:picLocks noChangeAspect="1"/>
          </p:cNvPicPr>
          <p:nvPr userDrawn="1"/>
        </p:nvPicPr>
        <p:blipFill>
          <a:blip r:embed="rId6"/>
          <a:stretch>
            <a:fillRect/>
          </a:stretch>
        </p:blipFill>
        <p:spPr>
          <a:xfrm>
            <a:off x="11067801" y="5834589"/>
            <a:ext cx="787441" cy="789184"/>
          </a:xfrm>
          <a:prstGeom prst="rect">
            <a:avLst/>
          </a:prstGeom>
        </p:spPr>
      </p:pic>
    </p:spTree>
    <p:extLst>
      <p:ext uri="{BB962C8B-B14F-4D97-AF65-F5344CB8AC3E}">
        <p14:creationId xmlns:p14="http://schemas.microsoft.com/office/powerpoint/2010/main" val="38317391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914400" rtl="0" eaLnBrk="1" latinLnBrk="0" hangingPunct="1">
        <a:lnSpc>
          <a:spcPct val="90000"/>
        </a:lnSpc>
        <a:spcBef>
          <a:spcPct val="0"/>
        </a:spcBef>
        <a:buNone/>
        <a:defRPr sz="4000" b="0" i="0" kern="1200">
          <a:solidFill>
            <a:srgbClr val="302D2B"/>
          </a:solidFill>
          <a:latin typeface="Domine" panose="02040503040403060204" pitchFamily="18" charset="0"/>
          <a:ea typeface="+mj-ea"/>
          <a:cs typeface="+mj-cs"/>
        </a:defRPr>
      </a:lvl1pPr>
    </p:titleStyle>
    <p:bodyStyle>
      <a:lvl1pPr marL="514350" indent="-514350" algn="l" defTabSz="914400" rtl="0" eaLnBrk="1" latinLnBrk="0" hangingPunct="1">
        <a:lnSpc>
          <a:spcPct val="90000"/>
        </a:lnSpc>
        <a:spcBef>
          <a:spcPts val="1000"/>
        </a:spcBef>
        <a:buClr>
          <a:srgbClr val="8F092D"/>
        </a:buClr>
        <a:buFont typeface="Arial" panose="020B0604020202020204" pitchFamily="34" charset="0"/>
        <a:buChar char="•"/>
        <a:defRPr sz="2800" b="0" i="0" kern="1200">
          <a:solidFill>
            <a:srgbClr val="302D2B"/>
          </a:solidFill>
          <a:latin typeface="Open Sans" panose="020B0606030504020204" pitchFamily="34" charset="0"/>
          <a:ea typeface="Open Sans" panose="020B0606030504020204" pitchFamily="34" charset="0"/>
          <a:cs typeface="Open Sans" panose="020B0606030504020204" pitchFamily="34" charset="0"/>
        </a:defRPr>
      </a:lvl1pPr>
      <a:lvl2pPr marL="914400" indent="-457200" algn="l" defTabSz="914400" rtl="0" eaLnBrk="1" latinLnBrk="0" hangingPunct="1">
        <a:lnSpc>
          <a:spcPct val="90000"/>
        </a:lnSpc>
        <a:spcBef>
          <a:spcPts val="500"/>
        </a:spcBef>
        <a:buClr>
          <a:srgbClr val="8F092D"/>
        </a:buClr>
        <a:buFont typeface="Arial" panose="020B0604020202020204" pitchFamily="34" charset="0"/>
        <a:buChar char="•"/>
        <a:defRPr sz="2400" b="0" i="0" kern="1200">
          <a:solidFill>
            <a:srgbClr val="302D2B"/>
          </a:solidFill>
          <a:latin typeface="Open Sans" panose="020B0606030504020204" pitchFamily="34" charset="0"/>
          <a:ea typeface="Open Sans" panose="020B0606030504020204" pitchFamily="34" charset="0"/>
          <a:cs typeface="Open Sans" panose="020B0606030504020204" pitchFamily="34" charset="0"/>
        </a:defRPr>
      </a:lvl2pPr>
      <a:lvl3pPr marL="1371600" indent="-457200" algn="l" defTabSz="914400" rtl="0" eaLnBrk="1" latinLnBrk="0" hangingPunct="1">
        <a:lnSpc>
          <a:spcPct val="90000"/>
        </a:lnSpc>
        <a:spcBef>
          <a:spcPts val="500"/>
        </a:spcBef>
        <a:buClr>
          <a:srgbClr val="8F092D"/>
        </a:buClr>
        <a:buFont typeface="Arial" panose="020B0604020202020204" pitchFamily="34" charset="0"/>
        <a:buChar char="•"/>
        <a:defRPr sz="2000" b="0" i="0" kern="1200">
          <a:solidFill>
            <a:srgbClr val="302D2B"/>
          </a:solidFill>
          <a:latin typeface="Open Sans" panose="020B0606030504020204" pitchFamily="34" charset="0"/>
          <a:ea typeface="Open Sans" panose="020B0606030504020204" pitchFamily="34" charset="0"/>
          <a:cs typeface="Open Sans" panose="020B0606030504020204" pitchFamily="34" charset="0"/>
        </a:defRPr>
      </a:lvl3pPr>
      <a:lvl4pPr marL="1714500" indent="-342900" algn="l" defTabSz="914400" rtl="0" eaLnBrk="1" latinLnBrk="0" hangingPunct="1">
        <a:lnSpc>
          <a:spcPct val="90000"/>
        </a:lnSpc>
        <a:spcBef>
          <a:spcPts val="500"/>
        </a:spcBef>
        <a:buClr>
          <a:srgbClr val="8F092D"/>
        </a:buClr>
        <a:buFont typeface="Arial" panose="020B0604020202020204" pitchFamily="34" charset="0"/>
        <a:buChar char="•"/>
        <a:defRPr sz="1800" b="0" i="0" kern="1200">
          <a:solidFill>
            <a:srgbClr val="302D2B"/>
          </a:solidFill>
          <a:latin typeface="Open Sans" panose="020B0606030504020204" pitchFamily="34" charset="0"/>
          <a:ea typeface="Open Sans" panose="020B0606030504020204" pitchFamily="34" charset="0"/>
          <a:cs typeface="Open Sans" panose="020B0606030504020204" pitchFamily="34" charset="0"/>
        </a:defRPr>
      </a:lvl4pPr>
      <a:lvl5pPr marL="2171700" indent="-342900" algn="l" defTabSz="914400" rtl="0" eaLnBrk="1" latinLnBrk="0" hangingPunct="1">
        <a:lnSpc>
          <a:spcPct val="90000"/>
        </a:lnSpc>
        <a:spcBef>
          <a:spcPts val="500"/>
        </a:spcBef>
        <a:buClr>
          <a:srgbClr val="8F092D"/>
        </a:buClr>
        <a:buFont typeface="Arial" panose="020B0604020202020204" pitchFamily="34" charset="0"/>
        <a:buChar char="•"/>
        <a:defRPr sz="1800" b="0" i="0" kern="1200">
          <a:solidFill>
            <a:srgbClr val="302D2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7" y="484093"/>
            <a:ext cx="10075084" cy="1821420"/>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7" y="2431596"/>
            <a:ext cx="10075084" cy="3694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306603"/>
            <a:ext cx="2844800" cy="365125"/>
          </a:xfrm>
          <a:prstGeom prst="rect">
            <a:avLst/>
          </a:prstGeom>
        </p:spPr>
        <p:txBody>
          <a:bodyPr vert="horz" lIns="91440" tIns="45720" rIns="91440" bIns="45720" rtlCol="0" anchor="ctr"/>
          <a:lstStyle>
            <a:lvl1pPr algn="r">
              <a:defRPr sz="1467">
                <a:solidFill>
                  <a:srgbClr val="000000"/>
                </a:solidFill>
                <a:latin typeface="Georgia"/>
                <a:cs typeface="Georgia"/>
              </a:defRPr>
            </a:lvl1pPr>
          </a:lstStyle>
          <a:p>
            <a:fld id="{D728701E-CAF4-4159-9B3E-41C86DFFA30D}" type="datetimeFigureOut">
              <a:rPr lang="en-US" smtClean="0"/>
              <a:pPr/>
              <a:t>5/19/2022</a:t>
            </a:fld>
            <a:endParaRPr lang="en-US"/>
          </a:p>
        </p:txBody>
      </p:sp>
      <p:sp>
        <p:nvSpPr>
          <p:cNvPr id="5" name="Footer Placeholder 4"/>
          <p:cNvSpPr>
            <a:spLocks noGrp="1"/>
          </p:cNvSpPr>
          <p:nvPr>
            <p:ph type="ftr" sz="quarter" idx="3"/>
          </p:nvPr>
        </p:nvSpPr>
        <p:spPr>
          <a:xfrm>
            <a:off x="268941" y="6306603"/>
            <a:ext cx="8163859" cy="365125"/>
          </a:xfrm>
          <a:prstGeom prst="rect">
            <a:avLst/>
          </a:prstGeom>
        </p:spPr>
        <p:txBody>
          <a:bodyPr vert="horz" lIns="91440" tIns="45720" rIns="91440" bIns="45720" rtlCol="0" anchor="ctr"/>
          <a:lstStyle>
            <a:lvl1pPr algn="l">
              <a:defRPr sz="1467">
                <a:solidFill>
                  <a:srgbClr val="000000"/>
                </a:solidFill>
                <a:latin typeface="Georgia"/>
                <a:cs typeface="Georgia"/>
              </a:defRPr>
            </a:lvl1pPr>
          </a:lstStyle>
          <a:p>
            <a:endParaRPr lang="en-US"/>
          </a:p>
        </p:txBody>
      </p:sp>
      <p:sp>
        <p:nvSpPr>
          <p:cNvPr id="6" name="Slide Number Placeholder 5"/>
          <p:cNvSpPr>
            <a:spLocks noGrp="1"/>
          </p:cNvSpPr>
          <p:nvPr>
            <p:ph type="sldNum" sz="quarter" idx="4"/>
          </p:nvPr>
        </p:nvSpPr>
        <p:spPr>
          <a:xfrm>
            <a:off x="11074400" y="242236"/>
            <a:ext cx="738717" cy="365125"/>
          </a:xfrm>
          <a:prstGeom prst="rect">
            <a:avLst/>
          </a:prstGeom>
        </p:spPr>
        <p:txBody>
          <a:bodyPr vert="horz" lIns="91440" tIns="45720" rIns="91440" bIns="45720" rtlCol="0" anchor="ctr"/>
          <a:lstStyle>
            <a:lvl1pPr algn="r">
              <a:defRPr sz="1867">
                <a:solidFill>
                  <a:schemeClr val="bg1"/>
                </a:solidFill>
                <a:latin typeface="Georgia"/>
                <a:cs typeface="Georgia"/>
              </a:defRPr>
            </a:lvl1pPr>
          </a:lstStyle>
          <a:p>
            <a:fld id="{162F1D00-BD13-4404-86B0-79703945A0A7}" type="slidenum">
              <a:rPr lang="en-US" smtClean="0"/>
              <a:pPr/>
              <a:t>‹#›</a:t>
            </a:fld>
            <a:endParaRPr lang="en-US"/>
          </a:p>
        </p:txBody>
      </p:sp>
      <p:sp>
        <p:nvSpPr>
          <p:cNvPr id="7" name="TextBox 6"/>
          <p:cNvSpPr txBox="1"/>
          <p:nvPr userDrawn="1"/>
        </p:nvSpPr>
        <p:spPr>
          <a:xfrm>
            <a:off x="10821778" y="6599225"/>
            <a:ext cx="1106392" cy="235898"/>
          </a:xfrm>
          <a:prstGeom prst="rect">
            <a:avLst/>
          </a:prstGeom>
          <a:noFill/>
        </p:spPr>
        <p:txBody>
          <a:bodyPr wrap="none"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lang="en-US" sz="933" b="0">
                <a:solidFill>
                  <a:srgbClr val="000000"/>
                </a:solidFill>
                <a:latin typeface="Baskerville Old Face" panose="02020602080505020303" pitchFamily="18" charset="0"/>
                <a:ea typeface="Century Schoolbook"/>
                <a:cs typeface="Georgia"/>
                <a:sym typeface="Century Schoolbook"/>
              </a:rPr>
              <a:t>© 2018  ACGME</a:t>
            </a:r>
            <a:r>
              <a:rPr lang="en-US" sz="933" b="0" cap="all">
                <a:solidFill>
                  <a:srgbClr val="000000"/>
                </a:solidFill>
                <a:latin typeface="Baskerville Old Face" panose="02020602080505020303" pitchFamily="18" charset="0"/>
                <a:ea typeface="Century Schoolbook"/>
                <a:cs typeface="Georgia"/>
                <a:sym typeface="Century Schoolbook"/>
              </a:rPr>
              <a:t>  </a:t>
            </a:r>
          </a:p>
        </p:txBody>
      </p:sp>
    </p:spTree>
    <p:extLst>
      <p:ext uri="{BB962C8B-B14F-4D97-AF65-F5344CB8AC3E}">
        <p14:creationId xmlns:p14="http://schemas.microsoft.com/office/powerpoint/2010/main" val="24338919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txStyles>
    <p:titleStyle>
      <a:lvl1pPr algn="l" defTabSz="1219170" rtl="0" eaLnBrk="1" latinLnBrk="0" hangingPunct="1">
        <a:spcBef>
          <a:spcPct val="0"/>
        </a:spcBef>
        <a:buNone/>
        <a:defRPr sz="5867" b="1" kern="1200">
          <a:solidFill>
            <a:schemeClr val="tx1"/>
          </a:solidFill>
          <a:latin typeface="+mj-lt"/>
          <a:ea typeface="+mj-ea"/>
          <a:cs typeface="+mj-cs"/>
        </a:defRPr>
      </a:lvl1pPr>
    </p:titleStyle>
    <p:bodyStyle>
      <a:lvl1pPr marL="0" indent="0" algn="l" defTabSz="1219170" rtl="0" eaLnBrk="1" latinLnBrk="0" hangingPunct="1">
        <a:spcBef>
          <a:spcPts val="1600"/>
        </a:spcBef>
        <a:buClr>
          <a:schemeClr val="accent1"/>
        </a:buClr>
        <a:buSzPct val="75000"/>
        <a:buFont typeface="Wingdings" pitchFamily="2" charset="2"/>
        <a:buNone/>
        <a:defRPr sz="3200" kern="1200">
          <a:solidFill>
            <a:srgbClr val="000000"/>
          </a:solidFill>
          <a:latin typeface="+mn-lt"/>
          <a:ea typeface="+mn-ea"/>
          <a:cs typeface="Georgia"/>
        </a:defRPr>
      </a:lvl1pPr>
      <a:lvl2pPr marL="304792" indent="0" algn="l" defTabSz="1219170" rtl="0" eaLnBrk="1" latinLnBrk="0" hangingPunct="1">
        <a:spcBef>
          <a:spcPts val="1600"/>
        </a:spcBef>
        <a:buClr>
          <a:schemeClr val="accent1">
            <a:lumMod val="60000"/>
            <a:lumOff val="40000"/>
          </a:schemeClr>
        </a:buClr>
        <a:buSzPct val="75000"/>
        <a:buFont typeface="Wingdings" pitchFamily="2" charset="2"/>
        <a:buNone/>
        <a:defRPr sz="3200" kern="1200">
          <a:solidFill>
            <a:srgbClr val="000000"/>
          </a:solidFill>
          <a:latin typeface="+mn-lt"/>
          <a:ea typeface="+mn-ea"/>
          <a:cs typeface="Georgia"/>
        </a:defRPr>
      </a:lvl2pPr>
      <a:lvl3pPr marL="609585" indent="0" algn="l" defTabSz="1219170" rtl="0" eaLnBrk="1" latinLnBrk="0" hangingPunct="1">
        <a:spcBef>
          <a:spcPts val="1600"/>
        </a:spcBef>
        <a:buClr>
          <a:schemeClr val="accent1"/>
        </a:buClr>
        <a:buSzPct val="75000"/>
        <a:buFont typeface="Wingdings" pitchFamily="2" charset="2"/>
        <a:buNone/>
        <a:defRPr sz="3200" kern="1200">
          <a:solidFill>
            <a:srgbClr val="000000"/>
          </a:solidFill>
          <a:latin typeface="+mn-lt"/>
          <a:ea typeface="+mn-ea"/>
          <a:cs typeface="Georgia"/>
        </a:defRPr>
      </a:lvl3pPr>
      <a:lvl4pPr marL="914377" indent="0" algn="l" defTabSz="1219170" rtl="0" eaLnBrk="1" latinLnBrk="0" hangingPunct="1">
        <a:spcBef>
          <a:spcPts val="1600"/>
        </a:spcBef>
        <a:buClr>
          <a:schemeClr val="accent1">
            <a:lumMod val="60000"/>
            <a:lumOff val="40000"/>
          </a:schemeClr>
        </a:buClr>
        <a:buSzPct val="75000"/>
        <a:buFont typeface="Wingdings" pitchFamily="2" charset="2"/>
        <a:buNone/>
        <a:defRPr sz="3200" kern="1200">
          <a:solidFill>
            <a:srgbClr val="000000"/>
          </a:solidFill>
          <a:latin typeface="+mn-lt"/>
          <a:ea typeface="+mn-ea"/>
          <a:cs typeface="Georgia"/>
        </a:defRPr>
      </a:lvl4pPr>
      <a:lvl5pPr marL="1219170" indent="0" algn="l" defTabSz="1219170" rtl="0" eaLnBrk="1" latinLnBrk="0" hangingPunct="1">
        <a:spcBef>
          <a:spcPts val="1600"/>
        </a:spcBef>
        <a:buClr>
          <a:schemeClr val="accent1"/>
        </a:buClr>
        <a:buSzPct val="75000"/>
        <a:buFont typeface="Wingdings" pitchFamily="2" charset="2"/>
        <a:buNone/>
        <a:defRPr sz="3200" kern="1200">
          <a:solidFill>
            <a:srgbClr val="000000"/>
          </a:solidFill>
          <a:latin typeface="+mn-lt"/>
          <a:ea typeface="+mn-ea"/>
          <a:cs typeface="Georgia"/>
        </a:defRPr>
      </a:lvl5pPr>
      <a:lvl6pPr marL="1837221" indent="-304792" algn="l" defTabSz="1219170" rtl="0" eaLnBrk="1" latinLnBrk="0" hangingPunct="1">
        <a:spcBef>
          <a:spcPct val="20000"/>
        </a:spcBef>
        <a:buClr>
          <a:schemeClr val="accent1">
            <a:lumMod val="60000"/>
            <a:lumOff val="40000"/>
          </a:schemeClr>
        </a:buClr>
        <a:buSzPct val="75000"/>
        <a:buFont typeface="Wingdings" pitchFamily="2" charset="2"/>
        <a:buChar char=""/>
        <a:defRPr lang="en-US" sz="2400" kern="1200" dirty="0" smtClean="0">
          <a:solidFill>
            <a:schemeClr val="tx1">
              <a:lumMod val="65000"/>
              <a:lumOff val="35000"/>
            </a:schemeClr>
          </a:solidFill>
          <a:latin typeface="+mn-lt"/>
          <a:ea typeface="+mn-ea"/>
          <a:cs typeface="+mn-cs"/>
        </a:defRPr>
      </a:lvl6pPr>
      <a:lvl7pPr marL="2137780" indent="-304792" algn="l" defTabSz="1219170" rtl="0" eaLnBrk="1" latinLnBrk="0" hangingPunct="1">
        <a:spcBef>
          <a:spcPct val="20000"/>
        </a:spcBef>
        <a:buClr>
          <a:schemeClr val="accent1"/>
        </a:buClr>
        <a:buSzPct val="75000"/>
        <a:buFont typeface="Wingdings" pitchFamily="2" charset="2"/>
        <a:buChar char=""/>
        <a:defRPr lang="en-US" sz="2400" kern="1200" baseline="0" dirty="0" smtClean="0">
          <a:solidFill>
            <a:schemeClr val="tx1">
              <a:lumMod val="65000"/>
              <a:lumOff val="35000"/>
            </a:schemeClr>
          </a:solidFill>
          <a:latin typeface="+mn-lt"/>
          <a:ea typeface="+mn-ea"/>
          <a:cs typeface="+mn-cs"/>
        </a:defRPr>
      </a:lvl7pPr>
      <a:lvl8pPr marL="2440456" indent="-304792" algn="l" defTabSz="1219170" rtl="0" eaLnBrk="1" latinLnBrk="0" hangingPunct="1">
        <a:spcBef>
          <a:spcPct val="20000"/>
        </a:spcBef>
        <a:buClr>
          <a:schemeClr val="accent1">
            <a:lumMod val="60000"/>
            <a:lumOff val="40000"/>
          </a:schemeClr>
        </a:buClr>
        <a:buSzPct val="75000"/>
        <a:buFont typeface="Wingdings" pitchFamily="2" charset="2"/>
        <a:buChar char=""/>
        <a:defRPr lang="en-US" sz="2400" kern="1200" baseline="0" dirty="0" smtClean="0">
          <a:solidFill>
            <a:schemeClr val="tx1">
              <a:lumMod val="65000"/>
              <a:lumOff val="35000"/>
            </a:schemeClr>
          </a:solidFill>
          <a:latin typeface="+mn-lt"/>
          <a:ea typeface="+mn-ea"/>
          <a:cs typeface="+mn-cs"/>
        </a:defRPr>
      </a:lvl8pPr>
      <a:lvl9pPr marL="2743131" indent="-304792" algn="l" defTabSz="1219170" rtl="0" eaLnBrk="1" latinLnBrk="0" hangingPunct="1">
        <a:spcBef>
          <a:spcPct val="20000"/>
        </a:spcBef>
        <a:buClr>
          <a:schemeClr val="accent1"/>
        </a:buClr>
        <a:buSzPct val="75000"/>
        <a:buFont typeface="Wingdings" pitchFamily="2" charset="2"/>
        <a:buChar char=""/>
        <a:defRPr lang="en-US" sz="2400" kern="1200" baseline="0" dirty="0">
          <a:solidFill>
            <a:schemeClr val="tx1">
              <a:lumMod val="65000"/>
              <a:lumOff val="35000"/>
            </a:schemeClr>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Box 214">
            <a:extLst>
              <a:ext uri="{FF2B5EF4-FFF2-40B4-BE49-F238E27FC236}">
                <a16:creationId xmlns:a16="http://schemas.microsoft.com/office/drawing/2014/main" id="{779388CC-80E6-E34E-B3D7-424E7CC86D84}"/>
              </a:ext>
            </a:extLst>
          </p:cNvPr>
          <p:cNvSpPr txBox="1">
            <a:spLocks noChangeArrowheads="1"/>
          </p:cNvSpPr>
          <p:nvPr userDrawn="1"/>
        </p:nvSpPr>
        <p:spPr bwMode="auto">
          <a:xfrm>
            <a:off x="310533" y="6399910"/>
            <a:ext cx="2959441"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ko-KR" sz="1000">
                <a:solidFill>
                  <a:schemeClr val="accent1">
                    <a:lumMod val="75000"/>
                  </a:schemeClr>
                </a:solidFill>
                <a:latin typeface="Arial" panose="020B0604020202020204" pitchFamily="34" charset="0"/>
                <a:ea typeface="Helvetica Neue Light" panose="02000403000000020004" pitchFamily="2" charset="0"/>
                <a:cs typeface="Arial" panose="020B0604020202020204" pitchFamily="34" charset="0"/>
              </a:rPr>
              <a:t>Document version  –  Page n. </a:t>
            </a:r>
            <a:fld id="{07CDB1D9-20EC-AE4F-A76B-31B4B94A74B6}" type="slidenum">
              <a:rPr lang="en-US" altLang="ko-KR" sz="1000" smtClean="0">
                <a:solidFill>
                  <a:schemeClr val="accent1">
                    <a:lumMod val="75000"/>
                  </a:schemeClr>
                </a:solidFill>
                <a:latin typeface="Arial" panose="020B0604020202020204" pitchFamily="34" charset="0"/>
                <a:ea typeface="Helvetica Neue Light" panose="02000403000000020004" pitchFamily="2" charset="0"/>
                <a:cs typeface="Arial" panose="020B0604020202020204" pitchFamily="34" charset="0"/>
              </a:rPr>
              <a:t>‹#›</a:t>
            </a:fld>
            <a:endParaRPr lang="en-US" altLang="ko-KR" sz="1000">
              <a:solidFill>
                <a:schemeClr val="accent1">
                  <a:lumMod val="75000"/>
                </a:schemeClr>
              </a:solidFill>
              <a:latin typeface="Arial" panose="020B0604020202020204" pitchFamily="34" charset="0"/>
              <a:ea typeface="Helvetica Neue Light" panose="02000403000000020004" pitchFamily="2" charset="0"/>
              <a:cs typeface="Arial" panose="020B0604020202020204" pitchFamily="34" charset="0"/>
            </a:endParaRPr>
          </a:p>
        </p:txBody>
      </p:sp>
      <p:sp>
        <p:nvSpPr>
          <p:cNvPr id="10" name="Text Box 214">
            <a:extLst>
              <a:ext uri="{FF2B5EF4-FFF2-40B4-BE49-F238E27FC236}">
                <a16:creationId xmlns:a16="http://schemas.microsoft.com/office/drawing/2014/main" id="{FA633A88-5FF1-DA49-AF18-D07BF56A829D}"/>
              </a:ext>
            </a:extLst>
          </p:cNvPr>
          <p:cNvSpPr txBox="1">
            <a:spLocks noChangeArrowheads="1"/>
          </p:cNvSpPr>
          <p:nvPr userDrawn="1"/>
        </p:nvSpPr>
        <p:spPr bwMode="auto">
          <a:xfrm>
            <a:off x="3185020" y="6430687"/>
            <a:ext cx="2377252" cy="21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ko-KR" sz="800">
                <a:solidFill>
                  <a:schemeClr val="accent1">
                    <a:lumMod val="75000"/>
                  </a:schemeClr>
                </a:solidFill>
                <a:latin typeface="Arial" panose="020B0604020202020204" pitchFamily="34" charset="0"/>
                <a:ea typeface="Helvetica Neue Light" panose="02000403000000020004" pitchFamily="2" charset="0"/>
                <a:cs typeface="Arial" panose="020B0604020202020204" pitchFamily="34" charset="0"/>
              </a:rPr>
              <a:t>© AACE. All Rights Reserved.</a:t>
            </a:r>
          </a:p>
        </p:txBody>
      </p:sp>
      <p:pic>
        <p:nvPicPr>
          <p:cNvPr id="6" name="Immagine 5">
            <a:extLst>
              <a:ext uri="{FF2B5EF4-FFF2-40B4-BE49-F238E27FC236}">
                <a16:creationId xmlns:a16="http://schemas.microsoft.com/office/drawing/2014/main" id="{14112715-8315-044E-8B02-2BB3E80DE608}"/>
              </a:ext>
            </a:extLst>
          </p:cNvPr>
          <p:cNvPicPr>
            <a:picLocks noChangeAspect="1"/>
          </p:cNvPicPr>
          <p:nvPr userDrawn="1"/>
        </p:nvPicPr>
        <p:blipFill>
          <a:blip r:embed="rId3"/>
          <a:stretch>
            <a:fillRect/>
          </a:stretch>
        </p:blipFill>
        <p:spPr>
          <a:xfrm>
            <a:off x="10391695" y="327118"/>
            <a:ext cx="1393179" cy="553174"/>
          </a:xfrm>
          <a:prstGeom prst="rect">
            <a:avLst/>
          </a:prstGeom>
        </p:spPr>
      </p:pic>
    </p:spTree>
    <p:extLst>
      <p:ext uri="{BB962C8B-B14F-4D97-AF65-F5344CB8AC3E}">
        <p14:creationId xmlns:p14="http://schemas.microsoft.com/office/powerpoint/2010/main" val="1983362837"/>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8048F-A847-4BDD-96E8-2DAA9080C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3CBEE-A3F6-4F76-A2DF-52B8C90322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7227F-D46F-43DC-A1B4-1FD1FB895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AE44A-1D76-451B-8453-0FC9DCF96199}" type="datetimeFigureOut">
              <a:rPr lang="en-US" smtClean="0"/>
              <a:t>5/19/2022</a:t>
            </a:fld>
            <a:endParaRPr lang="en-US"/>
          </a:p>
        </p:txBody>
      </p:sp>
      <p:sp>
        <p:nvSpPr>
          <p:cNvPr id="5" name="Footer Placeholder 4">
            <a:extLst>
              <a:ext uri="{FF2B5EF4-FFF2-40B4-BE49-F238E27FC236}">
                <a16:creationId xmlns:a16="http://schemas.microsoft.com/office/drawing/2014/main" id="{29827308-D0D8-4CD8-91AF-71B5909349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9DCD79-DA85-4581-9B81-0CF3CED7BE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99223-6643-426A-8A74-1F3650587CA5}" type="slidenum">
              <a:rPr lang="en-US" smtClean="0"/>
              <a:t>‹#›</a:t>
            </a:fld>
            <a:endParaRPr lang="en-US"/>
          </a:p>
        </p:txBody>
      </p:sp>
    </p:spTree>
    <p:extLst>
      <p:ext uri="{BB962C8B-B14F-4D97-AF65-F5344CB8AC3E}">
        <p14:creationId xmlns:p14="http://schemas.microsoft.com/office/powerpoint/2010/main" val="937128386"/>
      </p:ext>
    </p:extLst>
  </p:cSld>
  <p:clrMap bg1="lt1" tx1="dk1" bg2="lt2" tx2="dk2" accent1="accent1" accent2="accent2" accent3="accent3" accent4="accent4" accent5="accent5" accent6="accent6" hlink="hlink" folHlink="folHlink"/>
  <p:sldLayoutIdLst>
    <p:sldLayoutId id="2147483649" r:id="rId1"/>
    <p:sldLayoutId id="2147483722" r:id="rId2"/>
    <p:sldLayoutId id="2147483651" r:id="rId3"/>
    <p:sldLayoutId id="2147483652" r:id="rId4"/>
    <p:sldLayoutId id="2147483653" r:id="rId5"/>
    <p:sldLayoutId id="2147483654" r:id="rId6"/>
    <p:sldLayoutId id="2147483746"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B07A3-2BF0-793B-34AC-0343C1466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1854E1-572F-95EC-DB60-3F5B562CD7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F8530-9947-1691-AA93-EB0AB222E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A539C-1D3D-4AB9-AABB-AA6B42CD0321}" type="datetimeFigureOut">
              <a:rPr lang="en-US" smtClean="0"/>
              <a:t>5/19/2022</a:t>
            </a:fld>
            <a:endParaRPr lang="en-US"/>
          </a:p>
        </p:txBody>
      </p:sp>
      <p:sp>
        <p:nvSpPr>
          <p:cNvPr id="5" name="Footer Placeholder 4">
            <a:extLst>
              <a:ext uri="{FF2B5EF4-FFF2-40B4-BE49-F238E27FC236}">
                <a16:creationId xmlns:a16="http://schemas.microsoft.com/office/drawing/2014/main" id="{32AE9B7C-5D40-910D-9FB4-27C4C249CE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DA66B6-B3A6-FF2D-D309-E52069D7C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2522C-B3FA-41C9-A578-E1C312ACE592}" type="slidenum">
              <a:rPr lang="en-US" smtClean="0"/>
              <a:t>‹#›</a:t>
            </a:fld>
            <a:endParaRPr lang="en-US"/>
          </a:p>
        </p:txBody>
      </p:sp>
    </p:spTree>
    <p:extLst>
      <p:ext uri="{BB962C8B-B14F-4D97-AF65-F5344CB8AC3E}">
        <p14:creationId xmlns:p14="http://schemas.microsoft.com/office/powerpoint/2010/main" val="6868592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A172AE-BE36-1716-75F7-28721870A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D31A25-D1F3-E8D0-C2D9-53808F1F2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9FC6C-7280-F4ED-D6AD-EA54C0285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BA0ED-9663-40EA-820D-0E9EA13E50EE}" type="datetimeFigureOut">
              <a:rPr lang="en-US" smtClean="0"/>
              <a:t>5/19/2022</a:t>
            </a:fld>
            <a:endParaRPr lang="en-US"/>
          </a:p>
        </p:txBody>
      </p:sp>
      <p:sp>
        <p:nvSpPr>
          <p:cNvPr id="5" name="Footer Placeholder 4">
            <a:extLst>
              <a:ext uri="{FF2B5EF4-FFF2-40B4-BE49-F238E27FC236}">
                <a16:creationId xmlns:a16="http://schemas.microsoft.com/office/drawing/2014/main" id="{9607E0F7-EED7-4698-BB1C-498751C91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38E62C-25D1-D555-2577-8F6EF6601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F257C-3FF3-4FDA-BEF5-8F6CA188991B}" type="slidenum">
              <a:rPr lang="en-US" smtClean="0"/>
              <a:t>‹#›</a:t>
            </a:fld>
            <a:endParaRPr lang="en-US"/>
          </a:p>
        </p:txBody>
      </p:sp>
    </p:spTree>
    <p:extLst>
      <p:ext uri="{BB962C8B-B14F-4D97-AF65-F5344CB8AC3E}">
        <p14:creationId xmlns:p14="http://schemas.microsoft.com/office/powerpoint/2010/main" val="757940696"/>
      </p:ext>
    </p:extLst>
  </p:cSld>
  <p:clrMap bg1="lt1" tx1="dk1" bg2="lt2" tx2="dk2" accent1="accent1" accent2="accent2" accent3="accent3" accent4="accent4" accent5="accent5" accent6="accent6" hlink="hlink" folHlink="folHlink"/>
  <p:sldLayoutIdLst>
    <p:sldLayoutId id="2147483735" r:id="rId1"/>
    <p:sldLayoutId id="2147483650"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D30DB6-B3C1-46B9-A260-A6EF21703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B2782-A919-40F5-9EA2-CABE42930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F797B-5F51-4D17-9750-56D188C89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8DA53-9232-407F-9D2A-8C41E09715AC}" type="datetimeFigureOut">
              <a:rPr lang="en-US" smtClean="0"/>
              <a:t>5/19/2022</a:t>
            </a:fld>
            <a:endParaRPr lang="en-US"/>
          </a:p>
        </p:txBody>
      </p:sp>
      <p:sp>
        <p:nvSpPr>
          <p:cNvPr id="5" name="Footer Placeholder 4">
            <a:extLst>
              <a:ext uri="{FF2B5EF4-FFF2-40B4-BE49-F238E27FC236}">
                <a16:creationId xmlns:a16="http://schemas.microsoft.com/office/drawing/2014/main" id="{6845AFBF-D7E9-4AD8-8084-88872B54F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2C9C71-EB90-4F73-939B-A21E43A3F8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4CC01-C7F7-4F86-986B-CC35D3C7262E}" type="slidenum">
              <a:rPr lang="en-US" smtClean="0"/>
              <a:t>‹#›</a:t>
            </a:fld>
            <a:endParaRPr lang="en-US"/>
          </a:p>
        </p:txBody>
      </p:sp>
    </p:spTree>
    <p:extLst>
      <p:ext uri="{BB962C8B-B14F-4D97-AF65-F5344CB8AC3E}">
        <p14:creationId xmlns:p14="http://schemas.microsoft.com/office/powerpoint/2010/main" val="57815876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ata.ce21.com/" TargetMode="External"/><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hyperlink" Target="https://www.thyroid.org/professionals/ata-publications/" TargetMode="External"/><Relationship Id="rId5" Type="http://schemas.openxmlformats.org/officeDocument/2006/relationships/hyperlink" Target="https://careers.thyroid.org/" TargetMode="External"/><Relationship Id="rId4" Type="http://schemas.openxmlformats.org/officeDocument/2006/relationships/hyperlink" Target="https://www.thyroid.org/professionals/ata-professional-guidelines/" TargetMode="Externa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3.xml"/><Relationship Id="rId5" Type="http://schemas.openxmlformats.org/officeDocument/2006/relationships/hyperlink" Target="mailto:info@endocrinefellows.org" TargetMode="External"/><Relationship Id="rId4" Type="http://schemas.openxmlformats.org/officeDocument/2006/relationships/hyperlink" Target="http://www.endocrinefellows.or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apdem@endocrine.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828_C70CF8F.xml"/><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pdem.org/wp-content/uploads/APDEM-All-In-Policy-2022-02-18-FINAL.pdf"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levine.matthew@scrippshealth.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mailto:aas9008@med.cornell.edu"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57.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57.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57.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57.xml"/><Relationship Id="rId4" Type="http://schemas.microsoft.com/office/2007/relationships/hdphoto" Target="../media/hdphoto6.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0.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73.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bin"/><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28.emf"/><Relationship Id="rId4" Type="http://schemas.openxmlformats.org/officeDocument/2006/relationships/package" Target="../embeddings/Microsoft_PowerPoint_Presentation.ppt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896017-6364-45E2-920B-7D8805FEA8E8}"/>
              </a:ext>
            </a:extLst>
          </p:cNvPr>
          <p:cNvSpPr>
            <a:spLocks noGrp="1"/>
          </p:cNvSpPr>
          <p:nvPr>
            <p:ph type="ctrTitle"/>
          </p:nvPr>
        </p:nvSpPr>
        <p:spPr>
          <a:xfrm>
            <a:off x="690490" y="4684072"/>
            <a:ext cx="10993549" cy="701491"/>
          </a:xfrm>
        </p:spPr>
        <p:txBody>
          <a:bodyPr>
            <a:normAutofit fontScale="90000"/>
          </a:bodyPr>
          <a:lstStyle/>
          <a:p>
            <a:r>
              <a:rPr lang="en-US" sz="4400">
                <a:solidFill>
                  <a:schemeClr val="bg1"/>
                </a:solidFill>
              </a:rPr>
              <a:t>Virtual Annual Meeting</a:t>
            </a:r>
          </a:p>
        </p:txBody>
      </p:sp>
      <p:sp>
        <p:nvSpPr>
          <p:cNvPr id="5" name="Subtitle 4">
            <a:extLst>
              <a:ext uri="{FF2B5EF4-FFF2-40B4-BE49-F238E27FC236}">
                <a16:creationId xmlns:a16="http://schemas.microsoft.com/office/drawing/2014/main" id="{01D8A87E-58F5-4EE3-8B9C-6E8231A9EBE2}"/>
              </a:ext>
            </a:extLst>
          </p:cNvPr>
          <p:cNvSpPr>
            <a:spLocks noGrp="1"/>
          </p:cNvSpPr>
          <p:nvPr>
            <p:ph type="subTitle" idx="1"/>
          </p:nvPr>
        </p:nvSpPr>
        <p:spPr>
          <a:xfrm>
            <a:off x="690492" y="5517206"/>
            <a:ext cx="10993547" cy="590321"/>
          </a:xfrm>
        </p:spPr>
        <p:txBody>
          <a:bodyPr>
            <a:normAutofit/>
          </a:bodyPr>
          <a:lstStyle/>
          <a:p>
            <a:r>
              <a:rPr lang="en-US" sz="2800"/>
              <a:t>May 19, 2022</a:t>
            </a:r>
          </a:p>
        </p:txBody>
      </p:sp>
      <p:pic>
        <p:nvPicPr>
          <p:cNvPr id="7" name="Picture 6" descr="A close up of a sign&#10;&#10;Description automatically generated">
            <a:extLst>
              <a:ext uri="{FF2B5EF4-FFF2-40B4-BE49-F238E27FC236}">
                <a16:creationId xmlns:a16="http://schemas.microsoft.com/office/drawing/2014/main" id="{82F60C62-8483-47AE-BD69-9C5C30BBD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863" y="750473"/>
            <a:ext cx="6183876" cy="2217541"/>
          </a:xfrm>
          <a:prstGeom prst="rect">
            <a:avLst/>
          </a:prstGeom>
        </p:spPr>
      </p:pic>
    </p:spTree>
    <p:extLst>
      <p:ext uri="{BB962C8B-B14F-4D97-AF65-F5344CB8AC3E}">
        <p14:creationId xmlns:p14="http://schemas.microsoft.com/office/powerpoint/2010/main" val="3477113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B0A19BDA-40B6-4DE7-81A4-6B1F1E40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45">
            <a:extLst>
              <a:ext uri="{FF2B5EF4-FFF2-40B4-BE49-F238E27FC236}">
                <a16:creationId xmlns:a16="http://schemas.microsoft.com/office/drawing/2014/main" id="{0A628AD8-1356-4BF5-8A59-3549B2C7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46">
            <a:extLst>
              <a:ext uri="{FF2B5EF4-FFF2-40B4-BE49-F238E27FC236}">
                <a16:creationId xmlns:a16="http://schemas.microsoft.com/office/drawing/2014/main" id="{9F2E6F73-36C2-4E56-AB0C-4D6936FF5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47">
            <a:extLst>
              <a:ext uri="{FF2B5EF4-FFF2-40B4-BE49-F238E27FC236}">
                <a16:creationId xmlns:a16="http://schemas.microsoft.com/office/drawing/2014/main" id="{8AA5DD19-98A6-4E28-999C-2C074B9CB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Rectangle 128">
            <a:extLst>
              <a:ext uri="{FF2B5EF4-FFF2-40B4-BE49-F238E27FC236}">
                <a16:creationId xmlns:a16="http://schemas.microsoft.com/office/drawing/2014/main" id="{99535B11-4A49-4A02-9CB6-3F8A60128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itle 13">
            <a:extLst>
              <a:ext uri="{FF2B5EF4-FFF2-40B4-BE49-F238E27FC236}">
                <a16:creationId xmlns:a16="http://schemas.microsoft.com/office/drawing/2014/main" id="{3AE15816-A39D-44AC-988F-A394D6D9A78E}"/>
              </a:ext>
            </a:extLst>
          </p:cNvPr>
          <p:cNvSpPr>
            <a:spLocks noGrp="1"/>
          </p:cNvSpPr>
          <p:nvPr>
            <p:ph type="title"/>
          </p:nvPr>
        </p:nvSpPr>
        <p:spPr>
          <a:xfrm>
            <a:off x="964760" y="804328"/>
            <a:ext cx="6091312" cy="1205821"/>
          </a:xfrm>
        </p:spPr>
        <p:txBody>
          <a:bodyPr>
            <a:normAutofit/>
          </a:bodyPr>
          <a:lstStyle/>
          <a:p>
            <a:r>
              <a:rPr lang="en-US" sz="4000">
                <a:ln w="0"/>
                <a:solidFill>
                  <a:srgbClr val="FEFFFF"/>
                </a:solidFill>
                <a:effectLst>
                  <a:outerShdw blurRad="38100" dist="25400" dir="5400000" algn="ctr" rotWithShape="0">
                    <a:srgbClr val="6E747A">
                      <a:alpha val="43000"/>
                    </a:srgbClr>
                  </a:outerShdw>
                </a:effectLst>
              </a:rPr>
              <a:t>Resources for Programs &amp; Trainees</a:t>
            </a:r>
            <a:endParaRPr lang="en-US" sz="4000" b="0" cap="none" spc="0">
              <a:ln w="0"/>
              <a:solidFill>
                <a:srgbClr val="FEFFFF"/>
              </a:solidFill>
              <a:effectLst>
                <a:outerShdw blurRad="38100" dist="25400" dir="5400000" algn="ctr" rotWithShape="0">
                  <a:srgbClr val="6E747A">
                    <a:alpha val="43000"/>
                  </a:srgbClr>
                </a:outerShdw>
              </a:effectLst>
            </a:endParaRPr>
          </a:p>
        </p:txBody>
      </p:sp>
      <p:sp>
        <p:nvSpPr>
          <p:cNvPr id="15" name="Content Placeholder 14">
            <a:extLst>
              <a:ext uri="{FF2B5EF4-FFF2-40B4-BE49-F238E27FC236}">
                <a16:creationId xmlns:a16="http://schemas.microsoft.com/office/drawing/2014/main" id="{F6143C02-9239-46D8-AF87-6E196EB7BAC2}"/>
              </a:ext>
            </a:extLst>
          </p:cNvPr>
          <p:cNvSpPr>
            <a:spLocks noGrp="1"/>
          </p:cNvSpPr>
          <p:nvPr>
            <p:ph idx="1"/>
          </p:nvPr>
        </p:nvSpPr>
        <p:spPr>
          <a:xfrm>
            <a:off x="1282189" y="2247900"/>
            <a:ext cx="5874084" cy="4486275"/>
          </a:xfrm>
        </p:spPr>
        <p:txBody>
          <a:bodyPr vert="horz" lIns="91440" tIns="45720" rIns="91440" bIns="45720" rtlCol="0" anchor="t">
            <a:normAutofit fontScale="92500" lnSpcReduction="10000"/>
          </a:bodyPr>
          <a:lstStyle/>
          <a:p>
            <a:r>
              <a:rPr lang="en-US" sz="1400" b="1">
                <a:latin typeface="Avenir Next LT Pro" panose="020B0504020202020204" pitchFamily="34" charset="0"/>
              </a:rPr>
              <a:t>E. Chester Ridgway Conference – Agenda Posted Online for October 2022</a:t>
            </a:r>
          </a:p>
          <a:p>
            <a:pPr lvl="1"/>
            <a:r>
              <a:rPr lang="en-US" sz="1400">
                <a:latin typeface="Avenir Next LT Pro" panose="020B0504020202020204" pitchFamily="34" charset="0"/>
                <a:cs typeface="Calibri"/>
              </a:rPr>
              <a:t>Travel grants available for trainee poster presenters</a:t>
            </a:r>
          </a:p>
          <a:p>
            <a:r>
              <a:rPr lang="en-US" sz="1400" b="1">
                <a:latin typeface="Avenir Next LT Pro" panose="020B0504020202020204" pitchFamily="34" charset="0"/>
              </a:rPr>
              <a:t>Thyroid Health Blog</a:t>
            </a:r>
          </a:p>
          <a:p>
            <a:r>
              <a:rPr lang="en-US" sz="1400" b="1">
                <a:latin typeface="Avenir Next LT Pro" panose="020B0504020202020204" pitchFamily="34" charset="0"/>
              </a:rPr>
              <a:t>Virtual Education Library and complimentary webinars</a:t>
            </a:r>
            <a:endParaRPr lang="en-US" sz="1400" b="1">
              <a:latin typeface="Avenir Next LT Pro" panose="020B0504020202020204" pitchFamily="34" charset="0"/>
              <a:cs typeface="Calibri"/>
            </a:endParaRPr>
          </a:p>
          <a:p>
            <a:pPr lvl="1"/>
            <a:r>
              <a:rPr lang="en-US" sz="1400">
                <a:latin typeface="Avenir Next LT Pro" panose="020B0504020202020204" pitchFamily="34" charset="0"/>
                <a:hlinkClick r:id="rId3"/>
              </a:rPr>
              <a:t>https://ata.ce21.com/</a:t>
            </a:r>
            <a:endParaRPr lang="en-US" sz="1400">
              <a:latin typeface="Avenir Next LT Pro" panose="020B0504020202020204" pitchFamily="34" charset="0"/>
            </a:endParaRPr>
          </a:p>
          <a:p>
            <a:pPr lvl="1"/>
            <a:r>
              <a:rPr lang="en-US" sz="1400">
                <a:latin typeface="Avenir Next LT Pro" panose="020B0504020202020204" pitchFamily="34" charset="0"/>
              </a:rPr>
              <a:t>Directed Therapies for Thyroid Nodules</a:t>
            </a:r>
          </a:p>
          <a:p>
            <a:pPr lvl="1"/>
            <a:r>
              <a:rPr lang="en-US" sz="1400">
                <a:latin typeface="Avenir Next LT Pro" panose="020B0504020202020204" pitchFamily="34" charset="0"/>
              </a:rPr>
              <a:t>Coming Soon – Ultrasound Basic, Advanced and Interventional videos</a:t>
            </a:r>
          </a:p>
          <a:p>
            <a:r>
              <a:rPr lang="en-US" sz="1400" b="1">
                <a:latin typeface="Avenir Next LT Pro" panose="020B0504020202020204" pitchFamily="34" charset="0"/>
              </a:rPr>
              <a:t>New Guidelines &amp; Statements - </a:t>
            </a:r>
            <a:r>
              <a:rPr lang="en-US" sz="1400">
                <a:latin typeface="Avenir Next LT Pro" panose="020B0504020202020204" pitchFamily="34" charset="0"/>
              </a:rPr>
              <a:t>2021 Anaplastic Thyroid Cancer Guidelines and teaching tools (slides and videos) - </a:t>
            </a:r>
            <a:r>
              <a:rPr lang="en-US" sz="1400">
                <a:latin typeface="Avenir Next LT Pro" panose="020B0504020202020204" pitchFamily="34" charset="0"/>
                <a:hlinkClick r:id="rId4"/>
              </a:rPr>
              <a:t>https://www.thyroid.org/professionals/ata-professional-guidelines/</a:t>
            </a:r>
            <a:r>
              <a:rPr lang="en-US" sz="1400">
                <a:latin typeface="Avenir Next LT Pro" panose="020B0504020202020204" pitchFamily="34" charset="0"/>
              </a:rPr>
              <a:t> </a:t>
            </a:r>
            <a:endParaRPr lang="en-US" sz="1400">
              <a:latin typeface="Avenir Next LT Pro" panose="020B0504020202020204" pitchFamily="34" charset="0"/>
              <a:cs typeface="Calibri"/>
            </a:endParaRPr>
          </a:p>
          <a:p>
            <a:r>
              <a:rPr lang="en-US" sz="1400" b="1">
                <a:latin typeface="Avenir Next LT Pro" panose="020B0504020202020204" pitchFamily="34" charset="0"/>
              </a:rPr>
              <a:t>Annual research grants and presentation awards </a:t>
            </a:r>
            <a:endParaRPr lang="en-US" sz="1400" b="1">
              <a:latin typeface="Avenir Next LT Pro" panose="020B0504020202020204" pitchFamily="34" charset="0"/>
              <a:cs typeface="Calibri"/>
            </a:endParaRPr>
          </a:p>
          <a:p>
            <a:r>
              <a:rPr lang="en-US" sz="1400" b="1">
                <a:latin typeface="Avenir Next LT Pro" panose="020B0504020202020204" pitchFamily="34" charset="0"/>
              </a:rPr>
              <a:t>Patient Education Resources, including Clinical </a:t>
            </a:r>
            <a:r>
              <a:rPr lang="en-US" sz="1400" b="1" err="1">
                <a:latin typeface="Avenir Next LT Pro" panose="020B0504020202020204" pitchFamily="34" charset="0"/>
              </a:rPr>
              <a:t>Thyroidology</a:t>
            </a:r>
            <a:r>
              <a:rPr lang="en-US" sz="1400" b="1">
                <a:latin typeface="Avenir Next LT Pro" panose="020B0504020202020204" pitchFamily="34" charset="0"/>
              </a:rPr>
              <a:t> for the Public</a:t>
            </a:r>
          </a:p>
          <a:p>
            <a:r>
              <a:rPr lang="en-US" sz="1400" b="1">
                <a:latin typeface="Avenir Next LT Pro" panose="020B0504020202020204" pitchFamily="34" charset="0"/>
              </a:rPr>
              <a:t>ATA Career Center </a:t>
            </a:r>
            <a:r>
              <a:rPr lang="en-US" sz="1400">
                <a:latin typeface="Avenir Next LT Pro" panose="020B0504020202020204" pitchFamily="34" charset="0"/>
              </a:rPr>
              <a:t>- </a:t>
            </a:r>
            <a:r>
              <a:rPr lang="en-US" sz="1400">
                <a:latin typeface="Avenir Next LT Pro" panose="020B0504020202020204" pitchFamily="34" charset="0"/>
                <a:hlinkClick r:id="rId5"/>
              </a:rPr>
              <a:t>https://careers.thyroid.org/</a:t>
            </a:r>
            <a:endParaRPr lang="en-US" sz="1400">
              <a:latin typeface="Avenir Next LT Pro" panose="020B0504020202020204" pitchFamily="34" charset="0"/>
            </a:endParaRPr>
          </a:p>
          <a:p>
            <a:r>
              <a:rPr lang="en-US" sz="1400" b="1">
                <a:latin typeface="Avenir Next LT Pro" panose="020B0504020202020204" pitchFamily="34" charset="0"/>
              </a:rPr>
              <a:t>Committee Service</a:t>
            </a:r>
          </a:p>
          <a:p>
            <a:r>
              <a:rPr lang="en-US" sz="1400" b="1">
                <a:latin typeface="Avenir Next LT Pro" panose="020B0504020202020204" pitchFamily="34" charset="0"/>
                <a:cs typeface="Calibri"/>
              </a:rPr>
              <a:t>Thyroid, </a:t>
            </a:r>
            <a:r>
              <a:rPr lang="en-US" sz="1400" b="1" err="1">
                <a:latin typeface="Avenir Next LT Pro" panose="020B0504020202020204" pitchFamily="34" charset="0"/>
                <a:cs typeface="Calibri"/>
              </a:rPr>
              <a:t>VideoEndocrinology</a:t>
            </a:r>
            <a:r>
              <a:rPr lang="en-US" sz="1400" b="1">
                <a:latin typeface="Avenir Next LT Pro" panose="020B0504020202020204" pitchFamily="34" charset="0"/>
                <a:cs typeface="Calibri"/>
              </a:rPr>
              <a:t>, Clinical </a:t>
            </a:r>
            <a:r>
              <a:rPr lang="en-US" sz="1400" b="1" err="1">
                <a:latin typeface="Avenir Next LT Pro" panose="020B0504020202020204" pitchFamily="34" charset="0"/>
                <a:cs typeface="Calibri"/>
              </a:rPr>
              <a:t>Thyroidology</a:t>
            </a:r>
            <a:r>
              <a:rPr lang="en-US" sz="1400">
                <a:latin typeface="Avenir Next LT Pro" panose="020B0504020202020204" pitchFamily="34" charset="0"/>
                <a:cs typeface="Calibri"/>
              </a:rPr>
              <a:t> - </a:t>
            </a:r>
            <a:r>
              <a:rPr lang="en-US" sz="1400">
                <a:latin typeface="Avenir Next LT Pro" panose="020B0504020202020204" pitchFamily="34" charset="0"/>
                <a:cs typeface="Calibri"/>
                <a:hlinkClick r:id="rId6"/>
              </a:rPr>
              <a:t>https://www.thyroid.org/professionals/ata-publications/</a:t>
            </a:r>
            <a:r>
              <a:rPr lang="en-US" sz="1400">
                <a:latin typeface="Avenir Next LT Pro" panose="020B0504020202020204" pitchFamily="34" charset="0"/>
                <a:cs typeface="Calibri"/>
              </a:rPr>
              <a:t> </a:t>
            </a:r>
          </a:p>
        </p:txBody>
      </p:sp>
      <p:pic>
        <p:nvPicPr>
          <p:cNvPr id="16" name="Picture 15" descr="A black sign with white text&#10;&#10;Description automatically generated">
            <a:extLst>
              <a:ext uri="{FF2B5EF4-FFF2-40B4-BE49-F238E27FC236}">
                <a16:creationId xmlns:a16="http://schemas.microsoft.com/office/drawing/2014/main" id="{0B61CB9E-0B21-4926-BBCB-BC89A4F10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218" y="757366"/>
            <a:ext cx="3340358" cy="1085616"/>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D926C369-10EB-C0F8-E46B-6D146A88B7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0017" y="2010149"/>
            <a:ext cx="4222907" cy="1356609"/>
          </a:xfrm>
          <a:prstGeom prst="rect">
            <a:avLst/>
          </a:prstGeom>
        </p:spPr>
      </p:pic>
      <p:sp>
        <p:nvSpPr>
          <p:cNvPr id="17" name="TextBox 16">
            <a:extLst>
              <a:ext uri="{FF2B5EF4-FFF2-40B4-BE49-F238E27FC236}">
                <a16:creationId xmlns:a16="http://schemas.microsoft.com/office/drawing/2014/main" id="{EC9AFE6C-D2DE-E2B2-FCB0-AD7D40E6AC9B}"/>
              </a:ext>
            </a:extLst>
          </p:cNvPr>
          <p:cNvSpPr txBox="1"/>
          <p:nvPr/>
        </p:nvSpPr>
        <p:spPr>
          <a:xfrm>
            <a:off x="7284436" y="3380036"/>
            <a:ext cx="5458836" cy="307777"/>
          </a:xfrm>
          <a:prstGeom prst="rect">
            <a:avLst/>
          </a:prstGeom>
          <a:noFill/>
        </p:spPr>
        <p:txBody>
          <a:bodyPr wrap="square">
            <a:spAutoFit/>
          </a:bodyPr>
          <a:lstStyle/>
          <a:p>
            <a:r>
              <a:rPr lang="en-US" sz="1400">
                <a:latin typeface="Avenir Next LT Pro" panose="020B0504020202020204" pitchFamily="34" charset="0"/>
              </a:rPr>
              <a:t>https://www.thyroid.org/91st-annual-meeting-ata/program/</a:t>
            </a:r>
          </a:p>
        </p:txBody>
      </p:sp>
      <p:pic>
        <p:nvPicPr>
          <p:cNvPr id="21" name="4D755734-8B9E-4D78-97A3-BEC236E269ED">
            <a:extLst>
              <a:ext uri="{FF2B5EF4-FFF2-40B4-BE49-F238E27FC236}">
                <a16:creationId xmlns:a16="http://schemas.microsoft.com/office/drawing/2014/main" id="{7EBDF607-EEEB-5C36-217B-520C200E5F2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43217" y="3769279"/>
            <a:ext cx="3636559" cy="2971989"/>
          </a:xfrm>
          <a:prstGeom prst="rect">
            <a:avLst/>
          </a:prstGeom>
          <a:noFill/>
          <a:ln>
            <a:noFill/>
          </a:ln>
        </p:spPr>
      </p:pic>
    </p:spTree>
    <p:extLst>
      <p:ext uri="{BB962C8B-B14F-4D97-AF65-F5344CB8AC3E}">
        <p14:creationId xmlns:p14="http://schemas.microsoft.com/office/powerpoint/2010/main" val="128549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Text&#10;&#10;Description automatically generated with medium confidence">
            <a:extLst>
              <a:ext uri="{FF2B5EF4-FFF2-40B4-BE49-F238E27FC236}">
                <a16:creationId xmlns:a16="http://schemas.microsoft.com/office/drawing/2014/main" id="{E446CAED-5EF2-A32B-04D1-0C4F0F288C7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89" t="26619" r="4200" b="19695"/>
          <a:stretch/>
        </p:blipFill>
        <p:spPr>
          <a:xfrm>
            <a:off x="1371808" y="156280"/>
            <a:ext cx="9448383" cy="1404282"/>
          </a:xfrm>
        </p:spPr>
      </p:pic>
      <p:sp>
        <p:nvSpPr>
          <p:cNvPr id="16" name="TextBox 15">
            <a:extLst>
              <a:ext uri="{FF2B5EF4-FFF2-40B4-BE49-F238E27FC236}">
                <a16:creationId xmlns:a16="http://schemas.microsoft.com/office/drawing/2014/main" id="{6476F355-8709-7949-6F2D-B12384791ADB}"/>
              </a:ext>
            </a:extLst>
          </p:cNvPr>
          <p:cNvSpPr txBox="1"/>
          <p:nvPr/>
        </p:nvSpPr>
        <p:spPr>
          <a:xfrm>
            <a:off x="169239" y="1401388"/>
            <a:ext cx="11727543" cy="5016758"/>
          </a:xfrm>
          <a:prstGeom prst="rect">
            <a:avLst/>
          </a:prstGeom>
          <a:noFill/>
        </p:spPr>
        <p:txBody>
          <a:bodyPr wrap="square" rtlCol="0">
            <a:spAutoFit/>
          </a:bodyPr>
          <a:lstStyle/>
          <a:p>
            <a:pPr marL="342900" indent="-342900">
              <a:buFont typeface="Wingdings" panose="05000000000000000000" pitchFamily="2" charset="2"/>
              <a:buChar char="Ø"/>
            </a:pPr>
            <a:r>
              <a:rPr lang="en-US" sz="2000" b="1">
                <a:latin typeface="Arial" panose="020B0604020202020204" pitchFamily="34" charset="0"/>
                <a:cs typeface="Arial" panose="020B0604020202020204" pitchFamily="34" charset="0"/>
              </a:rPr>
              <a:t>Our history and inspiration</a:t>
            </a:r>
          </a:p>
          <a:p>
            <a:pPr marL="342900" indent="-342900">
              <a:buFont typeface="Wingdings" panose="05000000000000000000" pitchFamily="2" charset="2"/>
              <a:buChar char="Ø"/>
            </a:pPr>
            <a:r>
              <a:rPr lang="en-US" sz="2000" b="1">
                <a:latin typeface="Arial" panose="020B0604020202020204" pitchFamily="34" charset="0"/>
                <a:cs typeface="Arial" panose="020B0604020202020204" pitchFamily="34" charset="0"/>
              </a:rPr>
              <a:t>What do we do?</a:t>
            </a:r>
          </a:p>
          <a:p>
            <a:pPr marL="800100" lvl="1" indent="-342900">
              <a:buFont typeface="Wingdings" panose="05000000000000000000" pitchFamily="2" charset="2"/>
              <a:buChar char="Ø"/>
            </a:pPr>
            <a:r>
              <a:rPr lang="en-US" sz="1600">
                <a:solidFill>
                  <a:schemeClr val="accent1">
                    <a:lumMod val="50000"/>
                  </a:schemeClr>
                </a:solidFill>
                <a:latin typeface="Comic Sans MS" panose="030F0702030302020204" pitchFamily="66" charset="0"/>
              </a:rPr>
              <a:t>Offer educational opportunities for Fellows that extend the reach of their own programs.</a:t>
            </a:r>
          </a:p>
          <a:p>
            <a:pPr marL="342900" indent="-342900">
              <a:buFont typeface="Wingdings" panose="05000000000000000000" pitchFamily="2" charset="2"/>
              <a:buChar char="Ø"/>
            </a:pPr>
            <a:r>
              <a:rPr lang="en-US" sz="2000" b="1">
                <a:latin typeface="Arial" panose="020B0604020202020204" pitchFamily="34" charset="0"/>
                <a:cs typeface="Arial" panose="020B0604020202020204" pitchFamily="34" charset="0"/>
              </a:rPr>
              <a:t>How do we do it?</a:t>
            </a:r>
          </a:p>
          <a:p>
            <a:pPr marL="800100" lvl="1" indent="-342900">
              <a:buFont typeface="Wingdings" panose="05000000000000000000" pitchFamily="2" charset="2"/>
              <a:buChar char="Ø"/>
            </a:pPr>
            <a:r>
              <a:rPr lang="en-US" sz="1600">
                <a:solidFill>
                  <a:schemeClr val="accent1">
                    <a:lumMod val="50000"/>
                  </a:schemeClr>
                </a:solidFill>
                <a:latin typeface="Comic Sans MS" panose="030F0702030302020204" pitchFamily="66" charset="0"/>
              </a:rPr>
              <a:t>Preceptorials in Metabolic Diseases and Diabetes (including obesity and metabolism)</a:t>
            </a:r>
          </a:p>
          <a:p>
            <a:pPr marL="742950" lvl="1" indent="-285750">
              <a:buFont typeface="Wingdings" panose="05000000000000000000" pitchFamily="2" charset="2"/>
              <a:buChar char="Ø"/>
            </a:pPr>
            <a:r>
              <a:rPr lang="en-US" sz="1600">
                <a:solidFill>
                  <a:schemeClr val="accent1">
                    <a:lumMod val="50000"/>
                  </a:schemeClr>
                </a:solidFill>
                <a:latin typeface="Comic Sans MS" panose="030F0702030302020204" pitchFamily="66" charset="0"/>
              </a:rPr>
              <a:t> Forums in collaboration with the ENDO, ASBMR, and the Santa Fe Bone Symposium</a:t>
            </a:r>
          </a:p>
          <a:p>
            <a:pPr marL="1257300" lvl="2" indent="-342900">
              <a:buFont typeface="Wingdings" panose="05000000000000000000" pitchFamily="2" charset="2"/>
              <a:buChar char="Ø"/>
            </a:pPr>
            <a:r>
              <a:rPr lang="en-US" sz="1600" b="1" i="1">
                <a:solidFill>
                  <a:schemeClr val="accent1">
                    <a:lumMod val="50000"/>
                  </a:schemeClr>
                </a:solidFill>
                <a:latin typeface="Arial" panose="020B0604020202020204" pitchFamily="34" charset="0"/>
                <a:cs typeface="Arial" panose="020B0604020202020204" pitchFamily="34" charset="0"/>
              </a:rPr>
              <a:t>Accepting Applications for the EFF-ASBMR Forum Sept 7-8, 2022</a:t>
            </a:r>
            <a:r>
              <a:rPr lang="en-US" sz="1600" b="1" i="1">
                <a:solidFill>
                  <a:schemeClr val="accent1">
                    <a:lumMod val="50000"/>
                  </a:schemeClr>
                </a:solidFill>
              </a:rPr>
              <a:t> </a:t>
            </a:r>
          </a:p>
          <a:p>
            <a:pPr marL="800100" lvl="1" indent="-342900">
              <a:buFont typeface="Wingdings" panose="05000000000000000000" pitchFamily="2" charset="2"/>
              <a:buChar char="Ø"/>
            </a:pPr>
            <a:r>
              <a:rPr lang="en-US" sz="1600">
                <a:solidFill>
                  <a:schemeClr val="accent1">
                    <a:lumMod val="50000"/>
                  </a:schemeClr>
                </a:solidFill>
                <a:latin typeface="Comic Sans MS" panose="030F0702030302020204" pitchFamily="66" charset="0"/>
              </a:rPr>
              <a:t>Research Grant Program  </a:t>
            </a:r>
          </a:p>
          <a:p>
            <a:pPr marL="1257300" lvl="2" indent="-342900">
              <a:buFont typeface="Wingdings" panose="05000000000000000000" pitchFamily="2" charset="2"/>
              <a:buChar char="Ø"/>
            </a:pPr>
            <a:r>
              <a:rPr lang="en-US" sz="1600" b="1" i="1">
                <a:solidFill>
                  <a:schemeClr val="accent1">
                    <a:lumMod val="50000"/>
                  </a:schemeClr>
                </a:solidFill>
                <a:latin typeface="Arial" panose="020B0604020202020204" pitchFamily="34" charset="0"/>
                <a:cs typeface="Arial" panose="020B0604020202020204" pitchFamily="34" charset="0"/>
              </a:rPr>
              <a:t>Spring Cycle: 8 Fellows awarded $7,500 grants</a:t>
            </a:r>
          </a:p>
          <a:p>
            <a:pPr marL="1200150" lvl="2" indent="-285750">
              <a:buFont typeface="Wingdings" panose="05000000000000000000" pitchFamily="2" charset="2"/>
              <a:buChar char="Ø"/>
            </a:pPr>
            <a:r>
              <a:rPr lang="en-US" sz="1600" b="1" i="1">
                <a:solidFill>
                  <a:schemeClr val="accent1">
                    <a:lumMod val="50000"/>
                  </a:schemeClr>
                </a:solidFill>
                <a:latin typeface="Arial" panose="020B0604020202020204" pitchFamily="34" charset="0"/>
                <a:cs typeface="Arial" panose="020B0604020202020204" pitchFamily="34" charset="0"/>
              </a:rPr>
              <a:t> Fall Cycle: Applications open, June 10, 2022</a:t>
            </a:r>
          </a:p>
          <a:p>
            <a:pPr marL="342900" indent="-342900">
              <a:buFont typeface="Wingdings" panose="05000000000000000000" pitchFamily="2" charset="2"/>
              <a:buChar char="Ø"/>
            </a:pPr>
            <a:r>
              <a:rPr lang="en-US" sz="2000" b="1">
                <a:latin typeface="Arial" panose="020B0604020202020204" pitchFamily="34" charset="0"/>
                <a:cs typeface="Arial" panose="020B0604020202020204" pitchFamily="34" charset="0"/>
              </a:rPr>
              <a:t>Active Web Site </a:t>
            </a:r>
            <a:r>
              <a:rPr lang="en-US" sz="2000" b="1">
                <a:latin typeface="Arial" panose="020B0604020202020204" pitchFamily="34" charset="0"/>
                <a:cs typeface="Arial" panose="020B0604020202020204" pitchFamily="34" charset="0"/>
                <a:hlinkClick r:id="rId4"/>
              </a:rPr>
              <a:t>www.endocrinefellows.org</a:t>
            </a:r>
            <a:endParaRPr lang="en-US" sz="2000" b="1">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Ø"/>
            </a:pPr>
            <a:r>
              <a:rPr lang="en-US" sz="1600">
                <a:latin typeface="Comic Sans MS" panose="030F0702030302020204" pitchFamily="66" charset="0"/>
                <a:cs typeface="Arial" panose="020B0604020202020204" pitchFamily="34" charset="0"/>
              </a:rPr>
              <a:t>Features articles shared by our community and links to other organizations.</a:t>
            </a:r>
          </a:p>
          <a:p>
            <a:pPr marL="1200150" lvl="2" indent="-285750">
              <a:buFont typeface="Wingdings" panose="05000000000000000000" pitchFamily="2" charset="2"/>
              <a:buChar char="Ø"/>
            </a:pPr>
            <a:r>
              <a:rPr lang="en-US" sz="1600">
                <a:latin typeface="Comic Sans MS" panose="030F0702030302020204" pitchFamily="66" charset="0"/>
                <a:cs typeface="Arial" panose="020B0604020202020204" pitchFamily="34" charset="0"/>
              </a:rPr>
              <a:t> Lectures from forums continually refreshed and available </a:t>
            </a:r>
          </a:p>
          <a:p>
            <a:pPr marL="1200150" lvl="2" indent="-285750">
              <a:buFont typeface="Wingdings" panose="05000000000000000000" pitchFamily="2" charset="2"/>
              <a:buChar char="Ø"/>
            </a:pPr>
            <a:r>
              <a:rPr lang="en-US" sz="1600">
                <a:latin typeface="Comic Sans MS" panose="030F0702030302020204" pitchFamily="66" charset="0"/>
                <a:cs typeface="Arial" panose="020B0604020202020204" pitchFamily="34" charset="0"/>
              </a:rPr>
              <a:t>Articles published by fellows</a:t>
            </a:r>
            <a:r>
              <a:rPr lang="en-US" sz="2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hlinkClick r:id="rId5"/>
              </a:rPr>
              <a:t>info@endocrinefellows.org</a:t>
            </a:r>
            <a:r>
              <a:rPr lang="en-US" sz="2000">
                <a:latin typeface="Arial" panose="020B0604020202020204" pitchFamily="34" charset="0"/>
                <a:cs typeface="Arial" panose="020B0604020202020204" pitchFamily="34" charset="0"/>
              </a:rPr>
              <a:t> </a:t>
            </a:r>
            <a:endParaRPr lang="en-US" sz="2000" b="1">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a:latin typeface="Arial" panose="020B0604020202020204" pitchFamily="34" charset="0"/>
                <a:cs typeface="Arial" panose="020B0604020202020204" pitchFamily="34" charset="0"/>
              </a:rPr>
              <a:t>Leadership</a:t>
            </a:r>
          </a:p>
          <a:p>
            <a:pPr marL="1200150" lvl="2" indent="-285750">
              <a:buFont typeface="Wingdings" panose="05000000000000000000" pitchFamily="2" charset="2"/>
              <a:buChar char="Ø"/>
            </a:pPr>
            <a:r>
              <a:rPr lang="en-US" sz="1600">
                <a:latin typeface="Arial" panose="020B0604020202020204" pitchFamily="34" charset="0"/>
                <a:cs typeface="Arial" panose="020B0604020202020204" pitchFamily="34" charset="0"/>
              </a:rPr>
              <a:t>Mark Stolar, President; John Bilezikian, Chair; Derek LeRoith, Treasurer; Anna Raji, Director; </a:t>
            </a:r>
          </a:p>
          <a:p>
            <a:pPr lvl="2"/>
            <a:r>
              <a:rPr lang="en-US" sz="1600">
                <a:latin typeface="Arial" panose="020B0604020202020204" pitchFamily="34" charset="0"/>
                <a:cs typeface="Arial" panose="020B0604020202020204" pitchFamily="34" charset="0"/>
              </a:rPr>
              <a:t>     Ricardo Correa, Director; Jennifer Kirkwood, Executive Director</a:t>
            </a:r>
          </a:p>
          <a:p>
            <a:r>
              <a:rPr lang="en-US" sz="16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7669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A5F1B8-A3A0-4B22-83E8-6879782F55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29227" y="6154634"/>
            <a:ext cx="1868043" cy="471375"/>
          </a:xfrm>
          <a:prstGeom prst="rect">
            <a:avLst/>
          </a:prstGeom>
        </p:spPr>
      </p:pic>
      <p:sp>
        <p:nvSpPr>
          <p:cNvPr id="18" name="Rectangle 17">
            <a:extLst>
              <a:ext uri="{FF2B5EF4-FFF2-40B4-BE49-F238E27FC236}">
                <a16:creationId xmlns:a16="http://schemas.microsoft.com/office/drawing/2014/main" id="{1D448326-81D6-4FD8-9037-10AAAF06CF54}"/>
              </a:ext>
            </a:extLst>
          </p:cNvPr>
          <p:cNvSpPr/>
          <p:nvPr/>
        </p:nvSpPr>
        <p:spPr>
          <a:xfrm>
            <a:off x="8915603" y="2535212"/>
            <a:ext cx="29185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600" cap="all" spc="100" normalizeH="0" baseline="0" noProof="0">
                <a:ln>
                  <a:noFill/>
                </a:ln>
                <a:solidFill>
                  <a:srgbClr val="002060"/>
                </a:solidFill>
                <a:effectLst/>
                <a:uLnTx/>
                <a:uFillTx/>
                <a:latin typeface="acumin-pro"/>
                <a:ea typeface="Arial" charset="0"/>
                <a:cs typeface="Arial" charset="0"/>
              </a:rPr>
              <a:t>Membership</a:t>
            </a:r>
            <a:r>
              <a:rPr kumimoji="0" lang="en-US" sz="2800" b="1" i="0" u="none" strike="noStrike" kern="1600" cap="all" spc="100" normalizeH="0" baseline="0" noProof="0">
                <a:ln>
                  <a:noFill/>
                </a:ln>
                <a:solidFill>
                  <a:srgbClr val="2C2A29"/>
                </a:solidFill>
                <a:effectLst/>
                <a:uLnTx/>
                <a:uFillTx/>
                <a:latin typeface="acumin-pro"/>
                <a:ea typeface="Arial" charset="0"/>
                <a:cs typeface="Arial" charset="0"/>
              </a:rPr>
              <a:t> </a:t>
            </a:r>
            <a:endParaRPr kumimoji="0" lang="en-US" sz="2800" b="1" i="0" u="none" strike="noStrike" kern="1600" cap="all" spc="100" normalizeH="0" baseline="0" noProof="0">
              <a:ln>
                <a:noFill/>
              </a:ln>
              <a:solidFill>
                <a:srgbClr val="002060"/>
              </a:solidFill>
              <a:effectLst/>
              <a:uLnTx/>
              <a:uFillTx/>
              <a:latin typeface="acumin-pro"/>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E45A3C42-DE07-45E4-8777-C54BDA951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308" y="3160117"/>
            <a:ext cx="3288860" cy="1017490"/>
          </a:xfrm>
          <a:prstGeom prst="rect">
            <a:avLst/>
          </a:prstGeom>
        </p:spPr>
      </p:pic>
      <p:pic>
        <p:nvPicPr>
          <p:cNvPr id="10" name="Picture 4">
            <a:extLst>
              <a:ext uri="{FF2B5EF4-FFF2-40B4-BE49-F238E27FC236}">
                <a16:creationId xmlns:a16="http://schemas.microsoft.com/office/drawing/2014/main" id="{D75F563B-3F6F-47AB-826F-EE30B42687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49" t="3028" r="12342" b="5271"/>
          <a:stretch/>
        </p:blipFill>
        <p:spPr bwMode="auto">
          <a:xfrm>
            <a:off x="4620832" y="641541"/>
            <a:ext cx="2950336" cy="220896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43418E2-6E99-43E8-BCC0-7606468A5669}"/>
              </a:ext>
            </a:extLst>
          </p:cNvPr>
          <p:cNvSpPr/>
          <p:nvPr/>
        </p:nvSpPr>
        <p:spPr>
          <a:xfrm>
            <a:off x="7490477" y="2188921"/>
            <a:ext cx="271207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600" cap="all" spc="100" normalizeH="0" baseline="0" noProof="0">
                <a:ln>
                  <a:noFill/>
                </a:ln>
                <a:solidFill>
                  <a:srgbClr val="002060"/>
                </a:solidFill>
                <a:effectLst/>
                <a:uLnTx/>
                <a:uFillTx/>
                <a:latin typeface="acumin-pro"/>
                <a:ea typeface="Arial" charset="0"/>
                <a:cs typeface="Arial" charset="0"/>
              </a:rPr>
              <a:t>Advocacy </a:t>
            </a:r>
            <a:endParaRPr kumimoji="0" lang="en-US" sz="2800" b="1" i="0" u="none" strike="noStrike" kern="1600" cap="all" spc="100" normalizeH="0" baseline="0" noProof="0">
              <a:ln>
                <a:noFill/>
              </a:ln>
              <a:solidFill>
                <a:srgbClr val="002060"/>
              </a:solidFill>
              <a:effectLst/>
              <a:uLnTx/>
              <a:uFillTx/>
              <a:latin typeface="acumin-pro"/>
              <a:ea typeface="+mn-ea"/>
              <a:cs typeface="+mn-cs"/>
            </a:endParaRPr>
          </a:p>
        </p:txBody>
      </p:sp>
      <p:pic>
        <p:nvPicPr>
          <p:cNvPr id="15" name="Picture 14">
            <a:extLst>
              <a:ext uri="{FF2B5EF4-FFF2-40B4-BE49-F238E27FC236}">
                <a16:creationId xmlns:a16="http://schemas.microsoft.com/office/drawing/2014/main" id="{FB21515C-B549-59B0-5E63-5521ED928648}"/>
              </a:ext>
            </a:extLst>
          </p:cNvPr>
          <p:cNvPicPr>
            <a:picLocks noChangeAspect="1"/>
          </p:cNvPicPr>
          <p:nvPr/>
        </p:nvPicPr>
        <p:blipFill>
          <a:blip r:embed="rId6"/>
          <a:stretch>
            <a:fillRect/>
          </a:stretch>
        </p:blipFill>
        <p:spPr>
          <a:xfrm>
            <a:off x="7641911" y="4799402"/>
            <a:ext cx="3984352" cy="1008941"/>
          </a:xfrm>
          <a:prstGeom prst="rect">
            <a:avLst/>
          </a:prstGeom>
        </p:spPr>
      </p:pic>
      <p:pic>
        <p:nvPicPr>
          <p:cNvPr id="16" name="Picture 15">
            <a:extLst>
              <a:ext uri="{FF2B5EF4-FFF2-40B4-BE49-F238E27FC236}">
                <a16:creationId xmlns:a16="http://schemas.microsoft.com/office/drawing/2014/main" id="{C23E14D4-98E5-C129-B93F-F74545198EDD}"/>
              </a:ext>
            </a:extLst>
          </p:cNvPr>
          <p:cNvPicPr>
            <a:picLocks noChangeAspect="1"/>
          </p:cNvPicPr>
          <p:nvPr/>
        </p:nvPicPr>
        <p:blipFill>
          <a:blip r:embed="rId7"/>
          <a:stretch>
            <a:fillRect/>
          </a:stretch>
        </p:blipFill>
        <p:spPr>
          <a:xfrm>
            <a:off x="8474589" y="453675"/>
            <a:ext cx="2966343" cy="1596881"/>
          </a:xfrm>
          <a:prstGeom prst="rect">
            <a:avLst/>
          </a:prstGeom>
        </p:spPr>
      </p:pic>
      <p:pic>
        <p:nvPicPr>
          <p:cNvPr id="9" name="Picture 8">
            <a:extLst>
              <a:ext uri="{FF2B5EF4-FFF2-40B4-BE49-F238E27FC236}">
                <a16:creationId xmlns:a16="http://schemas.microsoft.com/office/drawing/2014/main" id="{EBF57AD0-DDEF-72BF-3740-328DCE35FF77}"/>
              </a:ext>
            </a:extLst>
          </p:cNvPr>
          <p:cNvPicPr>
            <a:picLocks noChangeAspect="1"/>
          </p:cNvPicPr>
          <p:nvPr/>
        </p:nvPicPr>
        <p:blipFill rotWithShape="1">
          <a:blip r:embed="rId8"/>
          <a:srcRect b="10449"/>
          <a:stretch/>
        </p:blipFill>
        <p:spPr>
          <a:xfrm>
            <a:off x="565737" y="703366"/>
            <a:ext cx="3468853" cy="3459233"/>
          </a:xfrm>
          <a:prstGeom prst="rect">
            <a:avLst/>
          </a:prstGeom>
        </p:spPr>
      </p:pic>
      <p:pic>
        <p:nvPicPr>
          <p:cNvPr id="11" name="Picture 10">
            <a:extLst>
              <a:ext uri="{FF2B5EF4-FFF2-40B4-BE49-F238E27FC236}">
                <a16:creationId xmlns:a16="http://schemas.microsoft.com/office/drawing/2014/main" id="{2D47118D-DFAA-E0D7-5D4A-E67FEE8C849E}"/>
              </a:ext>
            </a:extLst>
          </p:cNvPr>
          <p:cNvPicPr>
            <a:picLocks noChangeAspect="1"/>
          </p:cNvPicPr>
          <p:nvPr/>
        </p:nvPicPr>
        <p:blipFill rotWithShape="1">
          <a:blip r:embed="rId9"/>
          <a:srcRect l="16315"/>
          <a:stretch/>
        </p:blipFill>
        <p:spPr>
          <a:xfrm>
            <a:off x="1182570" y="4306407"/>
            <a:ext cx="5539071" cy="1930547"/>
          </a:xfrm>
          <a:prstGeom prst="rect">
            <a:avLst/>
          </a:prstGeom>
        </p:spPr>
      </p:pic>
      <p:pic>
        <p:nvPicPr>
          <p:cNvPr id="3" name="Picture 2">
            <a:extLst>
              <a:ext uri="{FF2B5EF4-FFF2-40B4-BE49-F238E27FC236}">
                <a16:creationId xmlns:a16="http://schemas.microsoft.com/office/drawing/2014/main" id="{044FD1DE-D322-3091-37DE-947E2D3EE67A}"/>
              </a:ext>
            </a:extLst>
          </p:cNvPr>
          <p:cNvPicPr>
            <a:picLocks noChangeAspect="1"/>
          </p:cNvPicPr>
          <p:nvPr/>
        </p:nvPicPr>
        <p:blipFill>
          <a:blip r:embed="rId10"/>
          <a:stretch>
            <a:fillRect/>
          </a:stretch>
        </p:blipFill>
        <p:spPr>
          <a:xfrm>
            <a:off x="7641911" y="3572768"/>
            <a:ext cx="3984352" cy="1146183"/>
          </a:xfrm>
          <a:prstGeom prst="rect">
            <a:avLst/>
          </a:prstGeom>
        </p:spPr>
      </p:pic>
    </p:spTree>
    <p:extLst>
      <p:ext uri="{BB962C8B-B14F-4D97-AF65-F5344CB8AC3E}">
        <p14:creationId xmlns:p14="http://schemas.microsoft.com/office/powerpoint/2010/main" val="2074868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8AD67-F7A1-EE51-304C-3ECA0D52E7B5}"/>
              </a:ext>
            </a:extLst>
          </p:cNvPr>
          <p:cNvSpPr txBox="1"/>
          <p:nvPr/>
        </p:nvSpPr>
        <p:spPr>
          <a:xfrm>
            <a:off x="5146088" y="78991"/>
            <a:ext cx="1899821" cy="400110"/>
          </a:xfrm>
          <a:prstGeom prst="rect">
            <a:avLst/>
          </a:prstGeom>
          <a:noFill/>
        </p:spPr>
        <p:txBody>
          <a:bodyPr wrap="square" rtlCol="0">
            <a:spAutoFit/>
          </a:bodyPr>
          <a:lstStyle/>
          <a:p>
            <a:r>
              <a:rPr lang="en-US" sz="2000"/>
              <a:t>Pituitary Society </a:t>
            </a:r>
          </a:p>
        </p:txBody>
      </p:sp>
      <p:pic>
        <p:nvPicPr>
          <p:cNvPr id="4" name="Fleseriu for APDEM video1168342333">
            <a:hlinkClick r:id="" action="ppaction://media"/>
            <a:extLst>
              <a:ext uri="{FF2B5EF4-FFF2-40B4-BE49-F238E27FC236}">
                <a16:creationId xmlns:a16="http://schemas.microsoft.com/office/drawing/2014/main" id="{E1DB9E1D-2769-1F5C-D716-5AC5215BB3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9469" y="606491"/>
            <a:ext cx="9400589" cy="5875368"/>
          </a:xfrm>
          <a:prstGeom prst="rect">
            <a:avLst/>
          </a:prstGeom>
        </p:spPr>
      </p:pic>
    </p:spTree>
    <p:extLst>
      <p:ext uri="{BB962C8B-B14F-4D97-AF65-F5344CB8AC3E}">
        <p14:creationId xmlns:p14="http://schemas.microsoft.com/office/powerpoint/2010/main" val="309420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AC428-BE96-43F8-83AA-81C2947F65A9}"/>
              </a:ext>
            </a:extLst>
          </p:cNvPr>
          <p:cNvSpPr>
            <a:spLocks noGrp="1"/>
          </p:cNvSpPr>
          <p:nvPr>
            <p:ph type="title"/>
          </p:nvPr>
        </p:nvSpPr>
        <p:spPr>
          <a:xfrm>
            <a:off x="581192" y="706170"/>
            <a:ext cx="11029618" cy="3835249"/>
          </a:xfrm>
        </p:spPr>
        <p:txBody>
          <a:bodyPr>
            <a:normAutofit fontScale="90000"/>
          </a:bodyPr>
          <a:lstStyle/>
          <a:p>
            <a:r>
              <a:rPr lang="en-US"/>
              <a:t>Thank </a:t>
            </a:r>
            <a:r>
              <a:rPr lang="en-US" err="1"/>
              <a:t>yoU</a:t>
            </a:r>
            <a:r>
              <a:rPr lang="en-US"/>
              <a:t> for your continued support! </a:t>
            </a:r>
            <a:br>
              <a:rPr lang="en-US"/>
            </a:br>
            <a:br>
              <a:rPr lang="en-US"/>
            </a:br>
            <a:br>
              <a:rPr lang="en-US"/>
            </a:br>
            <a:br>
              <a:rPr lang="en-US"/>
            </a:br>
            <a:br>
              <a:rPr lang="en-US"/>
            </a:br>
            <a:br>
              <a:rPr lang="en-US"/>
            </a:br>
            <a:r>
              <a:rPr lang="en-US"/>
              <a:t>APDEM Business Report												</a:t>
            </a:r>
            <a:r>
              <a:rPr lang="en-US" sz="1300"/>
              <a:t>6:15 – 6:25 p.m.</a:t>
            </a:r>
          </a:p>
        </p:txBody>
      </p:sp>
      <p:sp>
        <p:nvSpPr>
          <p:cNvPr id="5" name="Text Placeholder 4">
            <a:extLst>
              <a:ext uri="{FF2B5EF4-FFF2-40B4-BE49-F238E27FC236}">
                <a16:creationId xmlns:a16="http://schemas.microsoft.com/office/drawing/2014/main" id="{78CA76CA-4F55-45FC-A232-6D7AF3DED3D5}"/>
              </a:ext>
            </a:extLst>
          </p:cNvPr>
          <p:cNvSpPr>
            <a:spLocks noGrp="1"/>
          </p:cNvSpPr>
          <p:nvPr>
            <p:ph type="body" idx="1"/>
          </p:nvPr>
        </p:nvSpPr>
        <p:spPr/>
        <p:txBody>
          <a:bodyPr/>
          <a:lstStyle/>
          <a:p>
            <a:r>
              <a:rPr lang="en-US"/>
              <a:t>Dr. Marina Charitou </a:t>
            </a:r>
          </a:p>
        </p:txBody>
      </p:sp>
    </p:spTree>
    <p:extLst>
      <p:ext uri="{BB962C8B-B14F-4D97-AF65-F5344CB8AC3E}">
        <p14:creationId xmlns:p14="http://schemas.microsoft.com/office/powerpoint/2010/main" val="3286182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Membership Update (Since Last Annual Meeting) </a:t>
            </a:r>
          </a:p>
        </p:txBody>
      </p:sp>
      <p:sp>
        <p:nvSpPr>
          <p:cNvPr id="10" name="Content Placeholder 9"/>
          <p:cNvSpPr>
            <a:spLocks noGrp="1"/>
          </p:cNvSpPr>
          <p:nvPr>
            <p:ph sz="half" idx="2"/>
          </p:nvPr>
        </p:nvSpPr>
        <p:spPr>
          <a:xfrm>
            <a:off x="7110483" y="1979408"/>
            <a:ext cx="4859843" cy="4489632"/>
          </a:xfrm>
        </p:spPr>
        <p:txBody>
          <a:bodyPr>
            <a:normAutofit lnSpcReduction="10000"/>
          </a:bodyPr>
          <a:lstStyle/>
          <a:p>
            <a:pPr>
              <a:buFont typeface="Wingdings" panose="05000000000000000000" pitchFamily="2" charset="2"/>
              <a:buChar char="§"/>
            </a:pPr>
            <a:r>
              <a:rPr lang="en-US" sz="2400"/>
              <a:t>Membership update since our last virtual annual meeting in April 2021</a:t>
            </a:r>
          </a:p>
          <a:p>
            <a:r>
              <a:rPr lang="en-US" sz="2400"/>
              <a:t>Currently sending renewals for the 2022-2023 academic year.</a:t>
            </a:r>
          </a:p>
          <a:p>
            <a:pPr lvl="2"/>
            <a:r>
              <a:rPr lang="en-US" sz="2400"/>
              <a:t>Via emails to PDs and PCs</a:t>
            </a:r>
          </a:p>
          <a:p>
            <a:pPr lvl="2"/>
            <a:r>
              <a:rPr lang="en-US" sz="2400"/>
              <a:t>Reminders to be circulated again </a:t>
            </a:r>
          </a:p>
          <a:p>
            <a:r>
              <a:rPr lang="en-US" sz="2400"/>
              <a:t>Contact </a:t>
            </a:r>
            <a:r>
              <a:rPr lang="en-US" sz="2400">
                <a:hlinkClick r:id="rId3"/>
              </a:rPr>
              <a:t>apdem@endocrine.org</a:t>
            </a:r>
            <a:r>
              <a:rPr lang="en-US" sz="2400"/>
              <a:t> to check membership terms and with any questions</a:t>
            </a:r>
          </a:p>
        </p:txBody>
      </p:sp>
      <p:graphicFrame>
        <p:nvGraphicFramePr>
          <p:cNvPr id="4" name="Table 3"/>
          <p:cNvGraphicFramePr>
            <a:graphicFrameLocks noGrp="1"/>
          </p:cNvGraphicFramePr>
          <p:nvPr/>
        </p:nvGraphicFramePr>
        <p:xfrm>
          <a:off x="442655" y="1979407"/>
          <a:ext cx="6667827" cy="4756762"/>
        </p:xfrm>
        <a:graphic>
          <a:graphicData uri="http://schemas.openxmlformats.org/drawingml/2006/table">
            <a:tbl>
              <a:tblPr firstRow="1" firstCol="1" bandRow="1">
                <a:tableStyleId>{5C22544A-7EE6-4342-B048-85BDC9FD1C3A}</a:tableStyleId>
              </a:tblPr>
              <a:tblGrid>
                <a:gridCol w="3059199">
                  <a:extLst>
                    <a:ext uri="{9D8B030D-6E8A-4147-A177-3AD203B41FA5}">
                      <a16:colId xmlns:a16="http://schemas.microsoft.com/office/drawing/2014/main" val="2607796469"/>
                    </a:ext>
                  </a:extLst>
                </a:gridCol>
                <a:gridCol w="1817975">
                  <a:extLst>
                    <a:ext uri="{9D8B030D-6E8A-4147-A177-3AD203B41FA5}">
                      <a16:colId xmlns:a16="http://schemas.microsoft.com/office/drawing/2014/main" val="306194670"/>
                    </a:ext>
                  </a:extLst>
                </a:gridCol>
                <a:gridCol w="1790653">
                  <a:extLst>
                    <a:ext uri="{9D8B030D-6E8A-4147-A177-3AD203B41FA5}">
                      <a16:colId xmlns:a16="http://schemas.microsoft.com/office/drawing/2014/main" val="2408920476"/>
                    </a:ext>
                  </a:extLst>
                </a:gridCol>
              </a:tblGrid>
              <a:tr h="512361">
                <a:tc>
                  <a:txBody>
                    <a:bodyPr/>
                    <a:lstStyle/>
                    <a:p>
                      <a:pPr marL="0" marR="0">
                        <a:lnSpc>
                          <a:spcPct val="107000"/>
                        </a:lnSpc>
                        <a:spcBef>
                          <a:spcPts val="0"/>
                        </a:spcBef>
                        <a:spcAft>
                          <a:spcPts val="800"/>
                        </a:spcAft>
                      </a:pPr>
                      <a:r>
                        <a:rPr lang="en-US" sz="2700">
                          <a:effectLst/>
                        </a:rPr>
                        <a:t> </a:t>
                      </a:r>
                      <a:endParaRPr lang="en-US" sz="2900">
                        <a:effectLst/>
                        <a:latin typeface="Calibri" panose="020F0502020204030204" pitchFamily="34" charset="0"/>
                        <a:ea typeface="Calibri" panose="020F0502020204030204" pitchFamily="34" charset="0"/>
                        <a:cs typeface="Times New Roman" panose="02020603050405020304" pitchFamily="18" charset="0"/>
                      </a:endParaRPr>
                    </a:p>
                  </a:txBody>
                  <a:tcPr marL="184752" marR="184752" marT="0" marB="0"/>
                </a:tc>
                <a:tc>
                  <a:txBody>
                    <a:bodyPr/>
                    <a:lstStyle/>
                    <a:p>
                      <a:pPr marL="0" marR="0">
                        <a:lnSpc>
                          <a:spcPct val="107000"/>
                        </a:lnSpc>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May 2022</a:t>
                      </a:r>
                    </a:p>
                  </a:txBody>
                  <a:tcPr marL="184752" marR="184752" marT="0" marB="0"/>
                </a:tc>
                <a:tc>
                  <a:txBody>
                    <a:bodyPr/>
                    <a:lstStyle/>
                    <a:p>
                      <a:pPr marL="0" marR="0">
                        <a:lnSpc>
                          <a:spcPct val="107000"/>
                        </a:lnSpc>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April 2021</a:t>
                      </a:r>
                    </a:p>
                  </a:txBody>
                  <a:tcPr marL="184752" marR="184752" marT="0" marB="0"/>
                </a:tc>
                <a:extLst>
                  <a:ext uri="{0D108BD9-81ED-4DB2-BD59-A6C34878D82A}">
                    <a16:rowId xmlns:a16="http://schemas.microsoft.com/office/drawing/2014/main" val="1685932662"/>
                  </a:ext>
                </a:extLst>
              </a:tr>
              <a:tr h="573487">
                <a:tc>
                  <a:txBody>
                    <a:bodyPr/>
                    <a:lstStyle/>
                    <a:p>
                      <a:pPr marL="0" marR="0">
                        <a:lnSpc>
                          <a:spcPct val="107000"/>
                        </a:lnSpc>
                        <a:spcBef>
                          <a:spcPts val="0"/>
                        </a:spcBef>
                        <a:spcAft>
                          <a:spcPts val="800"/>
                        </a:spcAft>
                      </a:pPr>
                      <a:r>
                        <a:rPr lang="en-US" sz="2000">
                          <a:effectLst/>
                        </a:rPr>
                        <a:t>Current Members</a:t>
                      </a:r>
                    </a:p>
                    <a:p>
                      <a:pPr marL="0" marR="0">
                        <a:lnSpc>
                          <a:spcPct val="107000"/>
                        </a:lnSpc>
                        <a:spcBef>
                          <a:spcPts val="0"/>
                        </a:spcBef>
                        <a:spcAft>
                          <a:spcPts val="800"/>
                        </a:spcAft>
                      </a:pPr>
                      <a:r>
                        <a:rPr lang="en-US" sz="1600">
                          <a:effectLst/>
                        </a:rPr>
                        <a:t>(June 2021 – May 2022 )</a:t>
                      </a: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124</a:t>
                      </a:r>
                    </a:p>
                  </a:txBody>
                  <a:tcPr marL="184752" marR="184752" marT="0" marB="0"/>
                </a:tc>
                <a:tc>
                  <a:txBody>
                    <a:bodyPr/>
                    <a:lstStyle/>
                    <a:p>
                      <a:pPr marL="0" marR="0">
                        <a:lnSpc>
                          <a:spcPct val="107000"/>
                        </a:lnSpc>
                        <a:spcBef>
                          <a:spcPts val="0"/>
                        </a:spcBef>
                        <a:spcAft>
                          <a:spcPts val="800"/>
                        </a:spcAft>
                      </a:pPr>
                      <a:r>
                        <a:rPr lang="en-US" sz="2700">
                          <a:effectLst/>
                          <a:latin typeface="+mn-lt"/>
                          <a:ea typeface="+mn-ea"/>
                          <a:cs typeface="+mn-cs"/>
                        </a:rPr>
                        <a:t>100</a:t>
                      </a:r>
                    </a:p>
                    <a:p>
                      <a:pPr marL="0" marR="0">
                        <a:lnSpc>
                          <a:spcPct val="107000"/>
                        </a:lnSpc>
                        <a:spcBef>
                          <a:spcPts val="0"/>
                        </a:spcBef>
                        <a:spcAft>
                          <a:spcPts val="800"/>
                        </a:spcAft>
                      </a:pPr>
                      <a:endParaRPr lang="en-US" sz="2900">
                        <a:effectLst/>
                        <a:latin typeface="Calibri" panose="020F0502020204030204" pitchFamily="34" charset="0"/>
                        <a:ea typeface="Calibri" panose="020F0502020204030204" pitchFamily="34" charset="0"/>
                        <a:cs typeface="Times New Roman" panose="02020603050405020304" pitchFamily="18" charset="0"/>
                      </a:endParaRPr>
                    </a:p>
                  </a:txBody>
                  <a:tcPr marL="184752" marR="184752" marT="0" marB="0"/>
                </a:tc>
                <a:extLst>
                  <a:ext uri="{0D108BD9-81ED-4DB2-BD59-A6C34878D82A}">
                    <a16:rowId xmlns:a16="http://schemas.microsoft.com/office/drawing/2014/main" val="376785680"/>
                  </a:ext>
                </a:extLst>
              </a:tr>
              <a:tr h="525786">
                <a:tc>
                  <a:txBody>
                    <a:bodyPr/>
                    <a:lstStyle/>
                    <a:p>
                      <a:pPr marL="0" marR="0">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Newly joined/rejoined members </a:t>
                      </a:r>
                    </a:p>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(since last annual meeting)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12 </a:t>
                      </a: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1</a:t>
                      </a:r>
                    </a:p>
                  </a:txBody>
                  <a:tcPr marL="184752" marR="184752" marT="0" marB="0"/>
                </a:tc>
                <a:extLst>
                  <a:ext uri="{0D108BD9-81ED-4DB2-BD59-A6C34878D82A}">
                    <a16:rowId xmlns:a16="http://schemas.microsoft.com/office/drawing/2014/main" val="805356307"/>
                  </a:ext>
                </a:extLst>
              </a:tr>
              <a:tr h="709828">
                <a:tc>
                  <a:txBody>
                    <a:bodyPr/>
                    <a:lstStyle/>
                    <a:p>
                      <a:pPr marL="0" marR="0">
                        <a:lnSpc>
                          <a:spcPct val="107000"/>
                        </a:lnSpc>
                        <a:spcBef>
                          <a:spcPts val="0"/>
                        </a:spcBef>
                        <a:spcAft>
                          <a:spcPts val="800"/>
                        </a:spcAft>
                      </a:pPr>
                      <a:r>
                        <a:rPr lang="en-US" sz="2000">
                          <a:effectLst/>
                        </a:rPr>
                        <a:t>Lapsed Members</a:t>
                      </a:r>
                    </a:p>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(lapsed June 2020)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2</a:t>
                      </a: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14</a:t>
                      </a:r>
                    </a:p>
                  </a:txBody>
                  <a:tcPr marL="184752" marR="184752" marT="0" marB="0"/>
                </a:tc>
                <a:extLst>
                  <a:ext uri="{0D108BD9-81ED-4DB2-BD59-A6C34878D82A}">
                    <a16:rowId xmlns:a16="http://schemas.microsoft.com/office/drawing/2014/main" val="2325589513"/>
                  </a:ext>
                </a:extLst>
              </a:tr>
              <a:tr h="493673">
                <a:tc>
                  <a:txBody>
                    <a:bodyPr/>
                    <a:lstStyle/>
                    <a:p>
                      <a:pPr marL="0" marR="0">
                        <a:lnSpc>
                          <a:spcPct val="107000"/>
                        </a:lnSpc>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Non-Members </a:t>
                      </a:r>
                    </a:p>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(ACGME  approved Institutions)</a:t>
                      </a: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34</a:t>
                      </a: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37</a:t>
                      </a:r>
                    </a:p>
                  </a:txBody>
                  <a:tcPr marL="184752" marR="184752" marT="0" marB="0"/>
                </a:tc>
                <a:extLst>
                  <a:ext uri="{0D108BD9-81ED-4DB2-BD59-A6C34878D82A}">
                    <a16:rowId xmlns:a16="http://schemas.microsoft.com/office/drawing/2014/main" val="3627963284"/>
                  </a:ext>
                </a:extLst>
              </a:tr>
              <a:tr h="795246">
                <a:tc>
                  <a:txBody>
                    <a:bodyPr/>
                    <a:lstStyle/>
                    <a:p>
                      <a:pPr marL="0" marR="0">
                        <a:lnSpc>
                          <a:spcPct val="107000"/>
                        </a:lnSpc>
                        <a:spcBef>
                          <a:spcPts val="0"/>
                        </a:spcBef>
                        <a:spcAft>
                          <a:spcPts val="800"/>
                        </a:spcAft>
                      </a:pPr>
                      <a:r>
                        <a:rPr lang="en-US" sz="2000">
                          <a:effectLst/>
                        </a:rPr>
                        <a:t>Total Potential Members: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158</a:t>
                      </a:r>
                    </a:p>
                  </a:txBody>
                  <a:tcPr marL="184752" marR="184752" marT="0" marB="0"/>
                </a:tc>
                <a:tc>
                  <a:txBody>
                    <a:bodyPr/>
                    <a:lstStyle/>
                    <a:p>
                      <a:pPr marL="0" marR="0">
                        <a:lnSpc>
                          <a:spcPct val="107000"/>
                        </a:lnSpc>
                        <a:spcBef>
                          <a:spcPts val="0"/>
                        </a:spcBef>
                        <a:spcAft>
                          <a:spcPts val="800"/>
                        </a:spcAft>
                      </a:pPr>
                      <a:r>
                        <a:rPr lang="en-US" sz="2900">
                          <a:effectLst/>
                          <a:latin typeface="Calibri" panose="020F0502020204030204" pitchFamily="34" charset="0"/>
                          <a:ea typeface="Calibri" panose="020F0502020204030204" pitchFamily="34" charset="0"/>
                          <a:cs typeface="Times New Roman" panose="02020603050405020304" pitchFamily="18" charset="0"/>
                        </a:rPr>
                        <a:t>152</a:t>
                      </a:r>
                    </a:p>
                  </a:txBody>
                  <a:tcPr marL="184752" marR="184752" marT="0" marB="0"/>
                </a:tc>
                <a:extLst>
                  <a:ext uri="{0D108BD9-81ED-4DB2-BD59-A6C34878D82A}">
                    <a16:rowId xmlns:a16="http://schemas.microsoft.com/office/drawing/2014/main" val="3818703463"/>
                  </a:ext>
                </a:extLst>
              </a:tr>
            </a:tbl>
          </a:graphicData>
        </a:graphic>
      </p:graphicFrame>
    </p:spTree>
    <p:extLst>
      <p:ext uri="{BB962C8B-B14F-4D97-AF65-F5344CB8AC3E}">
        <p14:creationId xmlns:p14="http://schemas.microsoft.com/office/powerpoint/2010/main" val="1954560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291A-C61D-4A76-AD1E-4FFF2DD1D44B}"/>
              </a:ext>
            </a:extLst>
          </p:cNvPr>
          <p:cNvSpPr>
            <a:spLocks noGrp="1"/>
          </p:cNvSpPr>
          <p:nvPr>
            <p:ph type="title"/>
          </p:nvPr>
        </p:nvSpPr>
        <p:spPr/>
        <p:txBody>
          <a:bodyPr/>
          <a:lstStyle/>
          <a:p>
            <a:r>
              <a:rPr lang="en-US"/>
              <a:t>Welcome - New Fellowship Programs to APDEM: </a:t>
            </a:r>
          </a:p>
        </p:txBody>
      </p:sp>
      <p:sp>
        <p:nvSpPr>
          <p:cNvPr id="6" name="TextBox 5">
            <a:extLst>
              <a:ext uri="{FF2B5EF4-FFF2-40B4-BE49-F238E27FC236}">
                <a16:creationId xmlns:a16="http://schemas.microsoft.com/office/drawing/2014/main" id="{7FE117BF-F884-841E-4A8C-35A5E920F619}"/>
              </a:ext>
            </a:extLst>
          </p:cNvPr>
          <p:cNvSpPr txBox="1"/>
          <p:nvPr/>
        </p:nvSpPr>
        <p:spPr>
          <a:xfrm>
            <a:off x="996286" y="1954747"/>
            <a:ext cx="8690211" cy="5262979"/>
          </a:xfrm>
          <a:prstGeom prst="rect">
            <a:avLst/>
          </a:prstGeom>
          <a:noFill/>
        </p:spPr>
        <p:txBody>
          <a:bodyPr wrap="square">
            <a:spAutoFit/>
          </a:bodyPr>
          <a:lstStyle/>
          <a:p>
            <a:pPr>
              <a:spcAft>
                <a:spcPts val="600"/>
              </a:spcAft>
            </a:pPr>
            <a:r>
              <a:rPr lang="en-US" sz="2000"/>
              <a:t>Advocate Health Care/Advocate Christ Medical Center</a:t>
            </a:r>
          </a:p>
          <a:p>
            <a:pPr>
              <a:spcAft>
                <a:spcPts val="600"/>
              </a:spcAft>
            </a:pPr>
            <a:r>
              <a:rPr lang="en-US" sz="2000"/>
              <a:t>Baystate Medical Center/Tufts University School of Medicine</a:t>
            </a:r>
          </a:p>
          <a:p>
            <a:pPr>
              <a:spcAft>
                <a:spcPts val="600"/>
              </a:spcAft>
            </a:pPr>
            <a:r>
              <a:rPr lang="en-US" sz="2000"/>
              <a:t>KPC Health Program</a:t>
            </a:r>
          </a:p>
          <a:p>
            <a:pPr marL="0" indent="0">
              <a:spcAft>
                <a:spcPts val="600"/>
              </a:spcAft>
              <a:buNone/>
            </a:pPr>
            <a:r>
              <a:rPr lang="en-US" sz="2000"/>
              <a:t>Medical University of South Carolina</a:t>
            </a:r>
          </a:p>
          <a:p>
            <a:pPr>
              <a:spcAft>
                <a:spcPts val="600"/>
              </a:spcAft>
            </a:pPr>
            <a:r>
              <a:rPr lang="en-US" sz="2000"/>
              <a:t>National Capital Consortium/Walter Reed National Military</a:t>
            </a:r>
          </a:p>
          <a:p>
            <a:pPr>
              <a:spcAft>
                <a:spcPts val="600"/>
              </a:spcAft>
            </a:pPr>
            <a:r>
              <a:rPr lang="en-US" sz="2000"/>
              <a:t>New York-Presbyterian Hospital – Columbia Campus</a:t>
            </a:r>
          </a:p>
          <a:p>
            <a:pPr marL="0" indent="0">
              <a:spcAft>
                <a:spcPts val="600"/>
              </a:spcAft>
              <a:buNone/>
            </a:pPr>
            <a:r>
              <a:rPr lang="en-US" sz="2000"/>
              <a:t>Rochester Regional Health/Unity Hospital </a:t>
            </a:r>
          </a:p>
          <a:p>
            <a:pPr>
              <a:spcAft>
                <a:spcPts val="600"/>
              </a:spcAft>
            </a:pPr>
            <a:r>
              <a:rPr lang="en-US" sz="2000"/>
              <a:t>Texas A&amp;M College of Medicine/Scott and White Memorial Hospital </a:t>
            </a:r>
          </a:p>
          <a:p>
            <a:pPr marL="0" indent="0">
              <a:spcAft>
                <a:spcPts val="600"/>
              </a:spcAft>
              <a:buNone/>
            </a:pPr>
            <a:r>
              <a:rPr lang="en-US" sz="2000"/>
              <a:t>Tufts University Medical Center </a:t>
            </a:r>
          </a:p>
          <a:p>
            <a:pPr marL="0" indent="0">
              <a:spcAft>
                <a:spcPts val="600"/>
              </a:spcAft>
              <a:buNone/>
            </a:pPr>
            <a:r>
              <a:rPr lang="en-US" sz="2000"/>
              <a:t>University of California – San Francisco</a:t>
            </a:r>
          </a:p>
          <a:p>
            <a:pPr>
              <a:spcAft>
                <a:spcPts val="600"/>
              </a:spcAft>
            </a:pPr>
            <a:r>
              <a:rPr lang="en-US" sz="2000"/>
              <a:t>University of Puerto Rico</a:t>
            </a:r>
          </a:p>
          <a:p>
            <a:pPr marL="0" indent="0">
              <a:spcAft>
                <a:spcPts val="600"/>
              </a:spcAft>
              <a:buNone/>
            </a:pPr>
            <a:r>
              <a:rPr lang="en-US" sz="2000"/>
              <a:t>University of Texas Health Science Center School of Medicine, San Antonio</a:t>
            </a:r>
          </a:p>
          <a:p>
            <a:pPr marL="0" indent="0">
              <a:buNone/>
            </a:pPr>
            <a:endParaRPr lang="en-US"/>
          </a:p>
          <a:p>
            <a:pPr marL="0" indent="0">
              <a:buNone/>
            </a:pPr>
            <a:endParaRPr lang="en-US"/>
          </a:p>
        </p:txBody>
      </p:sp>
    </p:spTree>
    <p:extLst>
      <p:ext uri="{BB962C8B-B14F-4D97-AF65-F5344CB8AC3E}">
        <p14:creationId xmlns:p14="http://schemas.microsoft.com/office/powerpoint/2010/main" val="479143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Treasurer’s Report: APDEM Finances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59028442"/>
              </p:ext>
            </p:extLst>
          </p:nvPr>
        </p:nvGraphicFramePr>
        <p:xfrm>
          <a:off x="1960563" y="2446685"/>
          <a:ext cx="7197084" cy="1920599"/>
        </p:xfrm>
        <a:graphic>
          <a:graphicData uri="http://schemas.openxmlformats.org/drawingml/2006/table">
            <a:tbl>
              <a:tblPr firstRow="1" bandRow="1">
                <a:tableStyleId>{5C22544A-7EE6-4342-B048-85BDC9FD1C3A}</a:tableStyleId>
              </a:tblPr>
              <a:tblGrid>
                <a:gridCol w="2399028">
                  <a:extLst>
                    <a:ext uri="{9D8B030D-6E8A-4147-A177-3AD203B41FA5}">
                      <a16:colId xmlns:a16="http://schemas.microsoft.com/office/drawing/2014/main" val="2385524331"/>
                    </a:ext>
                  </a:extLst>
                </a:gridCol>
                <a:gridCol w="2399028">
                  <a:extLst>
                    <a:ext uri="{9D8B030D-6E8A-4147-A177-3AD203B41FA5}">
                      <a16:colId xmlns:a16="http://schemas.microsoft.com/office/drawing/2014/main" val="3153963806"/>
                    </a:ext>
                  </a:extLst>
                </a:gridCol>
                <a:gridCol w="2399028">
                  <a:extLst>
                    <a:ext uri="{9D8B030D-6E8A-4147-A177-3AD203B41FA5}">
                      <a16:colId xmlns:a16="http://schemas.microsoft.com/office/drawing/2014/main" val="246343191"/>
                    </a:ext>
                  </a:extLst>
                </a:gridCol>
              </a:tblGrid>
              <a:tr h="585139">
                <a:tc>
                  <a:txBody>
                    <a:bodyPr/>
                    <a:lstStyle/>
                    <a:p>
                      <a:endParaRPr lang="en-US"/>
                    </a:p>
                  </a:txBody>
                  <a:tcPr/>
                </a:tc>
                <a:tc>
                  <a:txBody>
                    <a:bodyPr/>
                    <a:lstStyle/>
                    <a:p>
                      <a:r>
                        <a:rPr lang="en-US"/>
                        <a:t>12/31/2021</a:t>
                      </a:r>
                    </a:p>
                  </a:txBody>
                  <a:tcPr/>
                </a:tc>
                <a:tc>
                  <a:txBody>
                    <a:bodyPr/>
                    <a:lstStyle/>
                    <a:p>
                      <a:r>
                        <a:rPr lang="en-US"/>
                        <a:t>12/31/2020</a:t>
                      </a:r>
                    </a:p>
                  </a:txBody>
                  <a:tcPr/>
                </a:tc>
                <a:extLst>
                  <a:ext uri="{0D108BD9-81ED-4DB2-BD59-A6C34878D82A}">
                    <a16:rowId xmlns:a16="http://schemas.microsoft.com/office/drawing/2014/main" val="3148358713"/>
                  </a:ext>
                </a:extLst>
              </a:tr>
              <a:tr h="1335460">
                <a:tc>
                  <a:txBody>
                    <a:bodyPr/>
                    <a:lstStyle/>
                    <a:p>
                      <a:r>
                        <a:rPr lang="en-US"/>
                        <a:t>Net Assets</a:t>
                      </a:r>
                    </a:p>
                  </a:txBody>
                  <a:tcPr/>
                </a:tc>
                <a:tc>
                  <a:txBody>
                    <a:bodyPr/>
                    <a:lstStyle/>
                    <a:p>
                      <a:r>
                        <a:rPr lang="en-US"/>
                        <a:t>$212K (unaudited)</a:t>
                      </a:r>
                    </a:p>
                  </a:txBody>
                  <a:tcPr/>
                </a:tc>
                <a:tc>
                  <a:txBody>
                    <a:bodyPr/>
                    <a:lstStyle/>
                    <a:p>
                      <a:r>
                        <a:rPr lang="en-US"/>
                        <a:t>$226K</a:t>
                      </a:r>
                    </a:p>
                  </a:txBody>
                  <a:tcPr/>
                </a:tc>
                <a:extLst>
                  <a:ext uri="{0D108BD9-81ED-4DB2-BD59-A6C34878D82A}">
                    <a16:rowId xmlns:a16="http://schemas.microsoft.com/office/drawing/2014/main" val="2401284724"/>
                  </a:ext>
                </a:extLst>
              </a:tr>
            </a:tbl>
          </a:graphicData>
        </a:graphic>
      </p:graphicFrame>
    </p:spTree>
    <p:extLst>
      <p:ext uri="{BB962C8B-B14F-4D97-AF65-F5344CB8AC3E}">
        <p14:creationId xmlns:p14="http://schemas.microsoft.com/office/powerpoint/2010/main" val="34355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APDEM Business Report: Budget</a:t>
            </a:r>
          </a:p>
        </p:txBody>
      </p:sp>
      <p:pic>
        <p:nvPicPr>
          <p:cNvPr id="4" name="Picture 3" descr="Table&#10;&#10;Description automatically generated">
            <a:extLst>
              <a:ext uri="{FF2B5EF4-FFF2-40B4-BE49-F238E27FC236}">
                <a16:creationId xmlns:a16="http://schemas.microsoft.com/office/drawing/2014/main" id="{7FFE6C62-7D6B-0F86-7EC8-FBB8B4236F09}"/>
              </a:ext>
            </a:extLst>
          </p:cNvPr>
          <p:cNvPicPr>
            <a:picLocks noChangeAspect="1"/>
          </p:cNvPicPr>
          <p:nvPr/>
        </p:nvPicPr>
        <p:blipFill rotWithShape="1">
          <a:blip r:embed="rId3">
            <a:extLst>
              <a:ext uri="{28A0092B-C50C-407E-A947-70E740481C1C}">
                <a14:useLocalDpi xmlns:a14="http://schemas.microsoft.com/office/drawing/2010/main" val="0"/>
              </a:ext>
            </a:extLst>
          </a:blip>
          <a:srcRect l="5112" t="17360" r="32496" b="18195"/>
          <a:stretch/>
        </p:blipFill>
        <p:spPr>
          <a:xfrm>
            <a:off x="3114674" y="1914525"/>
            <a:ext cx="6124575" cy="4891226"/>
          </a:xfrm>
          <a:prstGeom prst="rect">
            <a:avLst/>
          </a:prstGeom>
        </p:spPr>
      </p:pic>
    </p:spTree>
    <p:extLst>
      <p:ext uri="{BB962C8B-B14F-4D97-AF65-F5344CB8AC3E}">
        <p14:creationId xmlns:p14="http://schemas.microsoft.com/office/powerpoint/2010/main" val="938038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5DC80-BAD7-422E-BE1D-08CE842FB83C}"/>
              </a:ext>
            </a:extLst>
          </p:cNvPr>
          <p:cNvSpPr>
            <a:spLocks noGrp="1"/>
          </p:cNvSpPr>
          <p:nvPr>
            <p:ph type="title"/>
          </p:nvPr>
        </p:nvSpPr>
        <p:spPr>
          <a:xfrm>
            <a:off x="581192" y="702156"/>
            <a:ext cx="11029616" cy="1013800"/>
          </a:xfrm>
        </p:spPr>
        <p:txBody>
          <a:bodyPr>
            <a:normAutofit/>
          </a:bodyPr>
          <a:lstStyle/>
          <a:p>
            <a:pPr>
              <a:spcAft>
                <a:spcPts val="1125"/>
              </a:spcAft>
            </a:pPr>
            <a:r>
              <a:rPr lang="en-US"/>
              <a:t>APDEM Business Report</a:t>
            </a:r>
          </a:p>
        </p:txBody>
      </p:sp>
      <p:sp>
        <p:nvSpPr>
          <p:cNvPr id="3" name="Title 1">
            <a:extLst>
              <a:ext uri="{FF2B5EF4-FFF2-40B4-BE49-F238E27FC236}">
                <a16:creationId xmlns:a16="http://schemas.microsoft.com/office/drawing/2014/main" id="{FE4697FC-2DEB-4988-B03A-C6E17004FA26}"/>
              </a:ext>
            </a:extLst>
          </p:cNvPr>
          <p:cNvSpPr>
            <a:spLocks noGrp="1"/>
          </p:cNvSpPr>
          <p:nvPr/>
        </p:nvSpPr>
        <p:spPr>
          <a:xfrm>
            <a:off x="402773" y="18104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mn-lt"/>
            </a:endParaRPr>
          </a:p>
        </p:txBody>
      </p:sp>
      <p:sp>
        <p:nvSpPr>
          <p:cNvPr id="5" name="Content Placeholder 2">
            <a:extLst>
              <a:ext uri="{FF2B5EF4-FFF2-40B4-BE49-F238E27FC236}">
                <a16:creationId xmlns:a16="http://schemas.microsoft.com/office/drawing/2014/main" id="{80E213BC-5FD0-439E-B087-75DB9275BDB2}"/>
              </a:ext>
            </a:extLst>
          </p:cNvPr>
          <p:cNvSpPr>
            <a:spLocks noGrp="1"/>
          </p:cNvSpPr>
          <p:nvPr>
            <p:ph idx="1"/>
          </p:nvPr>
        </p:nvSpPr>
        <p:spPr>
          <a:xfrm>
            <a:off x="581192" y="2586445"/>
            <a:ext cx="10156478" cy="3897086"/>
          </a:xfrm>
        </p:spPr>
        <p:txBody>
          <a:bodyPr>
            <a:normAutofit/>
          </a:bodyPr>
          <a:lstStyle/>
          <a:p>
            <a:pPr marL="569913" indent="-225425">
              <a:buFont typeface="Arial" panose="020B0604020202020204" pitchFamily="34" charset="0"/>
              <a:buChar char="•"/>
            </a:pPr>
            <a:endParaRPr lang="en-US"/>
          </a:p>
          <a:p>
            <a:pPr marL="344488" indent="0">
              <a:buNone/>
            </a:pPr>
            <a:r>
              <a:rPr lang="en-US"/>
              <a:t> </a:t>
            </a:r>
          </a:p>
        </p:txBody>
      </p:sp>
      <p:sp>
        <p:nvSpPr>
          <p:cNvPr id="6" name="TextBox 5">
            <a:extLst>
              <a:ext uri="{FF2B5EF4-FFF2-40B4-BE49-F238E27FC236}">
                <a16:creationId xmlns:a16="http://schemas.microsoft.com/office/drawing/2014/main" id="{011641D5-C198-9CFB-ED8F-11369B4620DB}"/>
              </a:ext>
            </a:extLst>
          </p:cNvPr>
          <p:cNvSpPr txBox="1"/>
          <p:nvPr/>
        </p:nvSpPr>
        <p:spPr>
          <a:xfrm>
            <a:off x="495300" y="1810452"/>
            <a:ext cx="11201400" cy="5693866"/>
          </a:xfrm>
          <a:prstGeom prst="rect">
            <a:avLst/>
          </a:prstGeom>
          <a:noFill/>
        </p:spPr>
        <p:txBody>
          <a:bodyPr wrap="square">
            <a:spAutoFit/>
          </a:bodyPr>
          <a:lstStyle/>
          <a:p>
            <a:r>
              <a:rPr lang="en-US" b="1">
                <a:cs typeface="Calibri" panose="020F0502020204030204" pitchFamily="34" charset="0"/>
              </a:rPr>
              <a:t>Assessing the need for an Annual Audit</a:t>
            </a:r>
          </a:p>
          <a:p>
            <a:endParaRPr lang="en-US" b="1">
              <a:cs typeface="Calibri" panose="020F0502020204030204" pitchFamily="34" charset="0"/>
            </a:endParaRPr>
          </a:p>
          <a:p>
            <a:r>
              <a:rPr lang="en-US" sz="2000" b="1" i="1">
                <a:solidFill>
                  <a:srgbClr val="000000"/>
                </a:solidFill>
                <a:effectLst/>
                <a:ea typeface="Arial" panose="020B0604020202020204" pitchFamily="34" charset="0"/>
              </a:rPr>
              <a:t>Current Amendment: </a:t>
            </a:r>
          </a:p>
          <a:p>
            <a:r>
              <a:rPr lang="en-US" sz="2000" b="1" i="1">
                <a:solidFill>
                  <a:srgbClr val="000000"/>
                </a:solidFill>
                <a:effectLst/>
                <a:ea typeface="Arial" panose="020B0604020202020204" pitchFamily="34" charset="0"/>
              </a:rPr>
              <a:t>Section 11.3 Audit.  </a:t>
            </a:r>
            <a:r>
              <a:rPr lang="en-US" sz="2000" i="1">
                <a:solidFill>
                  <a:srgbClr val="000000"/>
                </a:solidFill>
                <a:effectLst/>
                <a:ea typeface="Arial" panose="020B0604020202020204" pitchFamily="34" charset="0"/>
              </a:rPr>
              <a:t>Within a reasonable time after the conclusion of each fiscal year, the financial records of the Association shall be audited by a certified public accountant selected by the Council.  Any audit report, and statements of financial condition, shall be available to all members of Council promptly upon conclusion of the audit. </a:t>
            </a:r>
          </a:p>
          <a:p>
            <a:endParaRPr lang="en-US" sz="2000" b="1">
              <a:cs typeface="Calibri" panose="020F0502020204030204" pitchFamily="34" charset="0"/>
            </a:endParaRPr>
          </a:p>
          <a:p>
            <a:endParaRPr lang="en-US" sz="2000" b="1">
              <a:cs typeface="Calibri" panose="020F0502020204030204" pitchFamily="34" charset="0"/>
            </a:endParaRPr>
          </a:p>
          <a:p>
            <a:r>
              <a:rPr lang="en-US" sz="2000" b="1" i="1" kern="1200">
                <a:solidFill>
                  <a:srgbClr val="000000"/>
                </a:solidFill>
                <a:effectLst/>
                <a:ea typeface="Times New Roman" panose="02020603050405020304" pitchFamily="18" charset="0"/>
                <a:cs typeface="Times New Roman" panose="02020603050405020304" pitchFamily="18" charset="0"/>
              </a:rPr>
              <a:t>Proposed Amendment:</a:t>
            </a:r>
          </a:p>
          <a:p>
            <a:r>
              <a:rPr lang="en-US" sz="2000" b="1" i="1">
                <a:solidFill>
                  <a:srgbClr val="000000"/>
                </a:solidFill>
                <a:ea typeface="Times New Roman" panose="02020603050405020304" pitchFamily="18" charset="0"/>
                <a:cs typeface="Times New Roman" panose="02020603050405020304" pitchFamily="18" charset="0"/>
              </a:rPr>
              <a:t>Section 11.3 Audit. </a:t>
            </a:r>
            <a:r>
              <a:rPr lang="en-US" sz="2000" i="1">
                <a:solidFill>
                  <a:srgbClr val="000000"/>
                </a:solidFill>
                <a:highlight>
                  <a:srgbClr val="FFFF00"/>
                </a:highlight>
                <a:ea typeface="Times New Roman" panose="02020603050405020304" pitchFamily="18" charset="0"/>
                <a:cs typeface="Times New Roman" panose="02020603050405020304" pitchFamily="18" charset="0"/>
              </a:rPr>
              <a:t>The financial records of the Association shall be audited by a certified public accountant selected by the Council </a:t>
            </a:r>
            <a:r>
              <a:rPr lang="en-US" sz="2000" i="1" u="sng">
                <a:solidFill>
                  <a:srgbClr val="000000"/>
                </a:solidFill>
                <a:highlight>
                  <a:srgbClr val="FFFF00"/>
                </a:highlight>
                <a:ea typeface="Times New Roman" panose="02020603050405020304" pitchFamily="18" charset="0"/>
                <a:cs typeface="Times New Roman" panose="02020603050405020304" pitchFamily="18" charset="0"/>
              </a:rPr>
              <a:t>once every five years</a:t>
            </a:r>
            <a:r>
              <a:rPr lang="en-US" sz="2000" i="1">
                <a:solidFill>
                  <a:srgbClr val="000000"/>
                </a:solidFill>
                <a:highlight>
                  <a:srgbClr val="FFFF00"/>
                </a:highlight>
                <a:ea typeface="Times New Roman" panose="02020603050405020304" pitchFamily="18" charset="0"/>
                <a:cs typeface="Times New Roman" panose="02020603050405020304" pitchFamily="18" charset="0"/>
              </a:rPr>
              <a:t>, with the option for Council to </a:t>
            </a:r>
            <a:r>
              <a:rPr lang="en-US" sz="2000" i="1" u="sng">
                <a:solidFill>
                  <a:srgbClr val="000000"/>
                </a:solidFill>
                <a:highlight>
                  <a:srgbClr val="FFFF00"/>
                </a:highlight>
                <a:ea typeface="Times New Roman" panose="02020603050405020304" pitchFamily="18" charset="0"/>
                <a:cs typeface="Times New Roman" panose="02020603050405020304" pitchFamily="18" charset="0"/>
              </a:rPr>
              <a:t>approve an earlier audit ad hoc</a:t>
            </a:r>
            <a:r>
              <a:rPr lang="en-US" sz="2000" i="1">
                <a:solidFill>
                  <a:srgbClr val="000000"/>
                </a:solidFill>
                <a:highlight>
                  <a:srgbClr val="FFFF00"/>
                </a:highlight>
                <a:ea typeface="Times New Roman" panose="02020603050405020304" pitchFamily="18" charset="0"/>
                <a:cs typeface="Times New Roman" panose="02020603050405020304" pitchFamily="18" charset="0"/>
              </a:rPr>
              <a:t>, but an audit </a:t>
            </a:r>
            <a:r>
              <a:rPr lang="en-US" sz="2000" i="1" u="sng">
                <a:solidFill>
                  <a:srgbClr val="000000"/>
                </a:solidFill>
                <a:highlight>
                  <a:srgbClr val="FFFF00"/>
                </a:highlight>
                <a:ea typeface="Times New Roman" panose="02020603050405020304" pitchFamily="18" charset="0"/>
                <a:cs typeface="Times New Roman" panose="02020603050405020304" pitchFamily="18" charset="0"/>
              </a:rPr>
              <a:t>should be conducted no less than every five years.</a:t>
            </a:r>
            <a:r>
              <a:rPr lang="en-US" sz="2000" b="1" i="1" u="sng">
                <a:solidFill>
                  <a:srgbClr val="000000"/>
                </a:solidFill>
                <a:highlight>
                  <a:srgbClr val="FFFF00"/>
                </a:highlight>
                <a:ea typeface="Times New Roman" panose="02020603050405020304" pitchFamily="18" charset="0"/>
                <a:cs typeface="Times New Roman" panose="02020603050405020304" pitchFamily="18" charset="0"/>
              </a:rPr>
              <a:t> </a:t>
            </a:r>
            <a:r>
              <a:rPr lang="en-US" sz="2000" b="1" i="1" u="sng">
                <a:solidFill>
                  <a:srgbClr val="000000"/>
                </a:solidFill>
                <a:ea typeface="Times New Roman" panose="02020603050405020304" pitchFamily="18" charset="0"/>
                <a:cs typeface="Times New Roman" panose="02020603050405020304" pitchFamily="18" charset="0"/>
              </a:rPr>
              <a:t> </a:t>
            </a:r>
            <a:r>
              <a:rPr lang="en-US" sz="2000" i="1">
                <a:solidFill>
                  <a:srgbClr val="000000"/>
                </a:solidFill>
                <a:effectLst/>
                <a:ea typeface="Arial" panose="020B0604020202020204" pitchFamily="34" charset="0"/>
              </a:rPr>
              <a:t>Any audit report, and statements of financial condition, shall be available to all members of Council promptly upon conclusion of the audit. </a:t>
            </a:r>
          </a:p>
          <a:p>
            <a:endParaRPr lang="en-US" sz="1800" b="1"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a:latin typeface="+mn-lt"/>
              <a:cs typeface="Calibri" panose="020F0502020204030204" pitchFamily="34" charset="0"/>
            </a:endParaRPr>
          </a:p>
          <a:p>
            <a:pPr marL="457200" indent="-457200">
              <a:buFont typeface="Arial" panose="020B0604020202020204" pitchFamily="34" charset="0"/>
              <a:buChar char="•"/>
            </a:pPr>
            <a:endParaRPr lang="en-US" sz="1800" b="1">
              <a:latin typeface="+mn-lt"/>
              <a:cs typeface="Calibri" panose="020F0502020204030204" pitchFamily="34" charset="0"/>
            </a:endParaRPr>
          </a:p>
          <a:p>
            <a:br>
              <a:rPr lang="en-US" b="1">
                <a:latin typeface="+mn-lt"/>
              </a:rPr>
            </a:br>
            <a:endParaRPr lang="en-US">
              <a:latin typeface="+mn-lt"/>
            </a:endParaRPr>
          </a:p>
        </p:txBody>
      </p:sp>
    </p:spTree>
    <p:extLst>
      <p:ext uri="{BB962C8B-B14F-4D97-AF65-F5344CB8AC3E}">
        <p14:creationId xmlns:p14="http://schemas.microsoft.com/office/powerpoint/2010/main" val="342659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B92739-B593-4573-8B6F-5AC56708DCDA}"/>
              </a:ext>
            </a:extLst>
          </p:cNvPr>
          <p:cNvSpPr/>
          <p:nvPr/>
        </p:nvSpPr>
        <p:spPr>
          <a:xfrm>
            <a:off x="461639" y="637363"/>
            <a:ext cx="11730362" cy="5878532"/>
          </a:xfrm>
          <a:prstGeom prst="rect">
            <a:avLst/>
          </a:prstGeom>
        </p:spPr>
        <p:txBody>
          <a:bodyPr wrap="square">
            <a:spAutoFit/>
          </a:bodyPr>
          <a:lstStyle/>
          <a:p>
            <a:pPr algn="ctr"/>
            <a:r>
              <a:rPr lang="en-US" sz="4000" b="1"/>
              <a:t>Agenda</a:t>
            </a:r>
          </a:p>
          <a:p>
            <a:endParaRPr lang="en-US" sz="2400"/>
          </a:p>
          <a:p>
            <a:r>
              <a:rPr lang="en-US" sz="2600"/>
              <a:t>6:00pm 	Welcome &amp; Approval of Minutes - 2021 APDEM Annual Meeting</a:t>
            </a:r>
          </a:p>
          <a:p>
            <a:r>
              <a:rPr lang="en-US" sz="2600"/>
              <a:t>6:05pm	Reports from APDEM Sister Societies </a:t>
            </a:r>
          </a:p>
          <a:p>
            <a:r>
              <a:rPr lang="en-US" sz="2600"/>
              <a:t>6:15pm	APDEM Business Report</a:t>
            </a:r>
          </a:p>
          <a:p>
            <a:r>
              <a:rPr lang="en-US" sz="2600"/>
              <a:t>6:25pm 	Committee Updates Reports </a:t>
            </a:r>
          </a:p>
          <a:p>
            <a:r>
              <a:rPr lang="en-US" sz="2600"/>
              <a:t>6:56 pm 	New ACGME Common Program Requirements</a:t>
            </a:r>
          </a:p>
          <a:p>
            <a:r>
              <a:rPr lang="en-US" sz="2600"/>
              <a:t>7:00pm 	2021 Endocrinology Subspecialty – ABIM Pass Rates</a:t>
            </a:r>
          </a:p>
          <a:p>
            <a:r>
              <a:rPr lang="en-US" sz="2600"/>
              <a:t>7:10pm 	Update: Milestones 2.0	</a:t>
            </a:r>
          </a:p>
          <a:p>
            <a:r>
              <a:rPr lang="en-US" sz="2600"/>
              <a:t>7:15pm 	Q&amp;A	</a:t>
            </a:r>
          </a:p>
          <a:p>
            <a:r>
              <a:rPr lang="en-US" sz="2600"/>
              <a:t>7:25pm 	Acknowledgement of New/Recently-Transitioned Council Members</a:t>
            </a:r>
          </a:p>
          <a:p>
            <a:r>
              <a:rPr lang="en-US" sz="2600"/>
              <a:t>7:30pm	Adjourn	</a:t>
            </a:r>
          </a:p>
          <a:p>
            <a:endParaRPr lang="en-US" sz="2600"/>
          </a:p>
          <a:p>
            <a:r>
              <a:rPr lang="en-US" sz="2600">
                <a:solidFill>
                  <a:srgbClr val="FF0000"/>
                </a:solidFill>
              </a:rPr>
              <a:t>Note:  All questions to be answered should be posted in the Q&amp;A Box. </a:t>
            </a:r>
          </a:p>
        </p:txBody>
      </p:sp>
      <p:pic>
        <p:nvPicPr>
          <p:cNvPr id="3" name="Picture 2">
            <a:extLst>
              <a:ext uri="{FF2B5EF4-FFF2-40B4-BE49-F238E27FC236}">
                <a16:creationId xmlns:a16="http://schemas.microsoft.com/office/drawing/2014/main" id="{4285DBBA-C4C4-CBF0-5ADE-6EE9CD46E8B3}"/>
              </a:ext>
            </a:extLst>
          </p:cNvPr>
          <p:cNvPicPr>
            <a:picLocks noChangeAspect="1"/>
          </p:cNvPicPr>
          <p:nvPr/>
        </p:nvPicPr>
        <p:blipFill>
          <a:blip r:embed="rId3"/>
          <a:stretch>
            <a:fillRect/>
          </a:stretch>
        </p:blipFill>
        <p:spPr>
          <a:xfrm>
            <a:off x="9974561" y="637363"/>
            <a:ext cx="1755800" cy="627942"/>
          </a:xfrm>
          <a:prstGeom prst="rect">
            <a:avLst/>
          </a:prstGeom>
        </p:spPr>
      </p:pic>
    </p:spTree>
    <p:extLst>
      <p:ext uri="{BB962C8B-B14F-4D97-AF65-F5344CB8AC3E}">
        <p14:creationId xmlns:p14="http://schemas.microsoft.com/office/powerpoint/2010/main" val="387676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4C64-2FF0-4CC7-A2B3-B57908F67469}"/>
              </a:ext>
            </a:extLst>
          </p:cNvPr>
          <p:cNvSpPr>
            <a:spLocks noGrp="1"/>
          </p:cNvSpPr>
          <p:nvPr>
            <p:ph type="title"/>
          </p:nvPr>
        </p:nvSpPr>
        <p:spPr/>
        <p:txBody>
          <a:bodyPr/>
          <a:lstStyle/>
          <a:p>
            <a:r>
              <a:rPr lang="en-US"/>
              <a:t>APDEM Committee Updates					                    </a:t>
            </a:r>
            <a:r>
              <a:rPr lang="en-US" sz="1200"/>
              <a:t>6:25 – 6:56 p.m.</a:t>
            </a:r>
          </a:p>
        </p:txBody>
      </p:sp>
      <p:sp>
        <p:nvSpPr>
          <p:cNvPr id="4" name="Text Placeholder 3">
            <a:extLst>
              <a:ext uri="{FF2B5EF4-FFF2-40B4-BE49-F238E27FC236}">
                <a16:creationId xmlns:a16="http://schemas.microsoft.com/office/drawing/2014/main" id="{E38B40A9-97FA-4A71-90AA-81D61822B8EB}"/>
              </a:ext>
            </a:extLst>
          </p:cNvPr>
          <p:cNvSpPr>
            <a:spLocks noGrp="1"/>
          </p:cNvSpPr>
          <p:nvPr>
            <p:ph type="body" idx="1"/>
          </p:nvPr>
        </p:nvSpPr>
        <p:spPr>
          <a:xfrm>
            <a:off x="665018" y="4541417"/>
            <a:ext cx="10945791" cy="600556"/>
          </a:xfrm>
        </p:spPr>
        <p:txBody>
          <a:bodyPr/>
          <a:lstStyle/>
          <a:p>
            <a:r>
              <a:rPr lang="en-US"/>
              <a:t>Dr. Odelia cooper</a:t>
            </a:r>
          </a:p>
        </p:txBody>
      </p:sp>
    </p:spTree>
    <p:extLst>
      <p:ext uri="{BB962C8B-B14F-4D97-AF65-F5344CB8AC3E}">
        <p14:creationId xmlns:p14="http://schemas.microsoft.com/office/powerpoint/2010/main" val="3989444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5DC80-BAD7-422E-BE1D-08CE842FB83C}"/>
              </a:ext>
            </a:extLst>
          </p:cNvPr>
          <p:cNvSpPr>
            <a:spLocks noGrp="1"/>
          </p:cNvSpPr>
          <p:nvPr>
            <p:ph type="title"/>
          </p:nvPr>
        </p:nvSpPr>
        <p:spPr/>
        <p:txBody>
          <a:bodyPr>
            <a:normAutofit/>
          </a:bodyPr>
          <a:lstStyle/>
          <a:p>
            <a:pPr>
              <a:spcAft>
                <a:spcPts val="1125"/>
              </a:spcAft>
            </a:pPr>
            <a:r>
              <a:rPr lang="en-US"/>
              <a:t>APDEM Committee Update – Committee Rosters for FY 2022-2023</a:t>
            </a:r>
          </a:p>
        </p:txBody>
      </p:sp>
      <p:sp>
        <p:nvSpPr>
          <p:cNvPr id="3" name="Content Placeholder 2">
            <a:extLst>
              <a:ext uri="{FF2B5EF4-FFF2-40B4-BE49-F238E27FC236}">
                <a16:creationId xmlns:a16="http://schemas.microsoft.com/office/drawing/2014/main" id="{E2C5B0A1-C3D4-4839-BDF1-0327B4C53165}"/>
              </a:ext>
            </a:extLst>
          </p:cNvPr>
          <p:cNvSpPr>
            <a:spLocks noGrp="1"/>
          </p:cNvSpPr>
          <p:nvPr>
            <p:ph sz="half" idx="1"/>
          </p:nvPr>
        </p:nvSpPr>
        <p:spPr/>
        <p:txBody>
          <a:bodyPr>
            <a:normAutofit/>
          </a:bodyPr>
          <a:lstStyle/>
          <a:p>
            <a:pPr marL="324000" lvl="1" indent="0" fontAlgn="base">
              <a:lnSpc>
                <a:spcPct val="120000"/>
              </a:lnSpc>
              <a:spcBef>
                <a:spcPts val="0"/>
              </a:spcBef>
              <a:spcAft>
                <a:spcPts val="0"/>
              </a:spcAft>
              <a:buNone/>
            </a:pPr>
            <a:endParaRPr lang="en-US"/>
          </a:p>
          <a:p>
            <a:pPr lvl="1" fontAlgn="base">
              <a:lnSpc>
                <a:spcPct val="120000"/>
              </a:lnSpc>
              <a:spcBef>
                <a:spcPts val="0"/>
              </a:spcBef>
              <a:spcAft>
                <a:spcPts val="0"/>
              </a:spcAft>
              <a:buFont typeface="Wingdings" panose="05000000000000000000" pitchFamily="2" charset="2"/>
              <a:buChar char="§"/>
            </a:pPr>
            <a:endParaRPr lang="en-US"/>
          </a:p>
          <a:p>
            <a:pPr marL="324000" lvl="1" indent="0" fontAlgn="base">
              <a:lnSpc>
                <a:spcPct val="120000"/>
              </a:lnSpc>
              <a:spcBef>
                <a:spcPts val="0"/>
              </a:spcBef>
              <a:spcAft>
                <a:spcPts val="0"/>
              </a:spcAft>
              <a:buNone/>
            </a:pPr>
            <a:endParaRPr lang="en-US"/>
          </a:p>
          <a:p>
            <a:endParaRPr lang="en-US"/>
          </a:p>
        </p:txBody>
      </p:sp>
      <p:sp>
        <p:nvSpPr>
          <p:cNvPr id="5" name="Content Placeholder 1">
            <a:extLst>
              <a:ext uri="{FF2B5EF4-FFF2-40B4-BE49-F238E27FC236}">
                <a16:creationId xmlns:a16="http://schemas.microsoft.com/office/drawing/2014/main" id="{2BC04E86-052C-4BB3-AF45-B5B37AEC135D}"/>
              </a:ext>
            </a:extLst>
          </p:cNvPr>
          <p:cNvSpPr txBox="1">
            <a:spLocks/>
          </p:cNvSpPr>
          <p:nvPr/>
        </p:nvSpPr>
        <p:spPr>
          <a:xfrm>
            <a:off x="435429" y="1892300"/>
            <a:ext cx="11695611" cy="4734923"/>
          </a:xfrm>
          <a:prstGeom prst="rect">
            <a:avLst/>
          </a:prstGeom>
        </p:spPr>
        <p:txBody>
          <a:bodyPr lIns="91440" tIns="45720" rIns="91440" bIns="45720" anchor="t"/>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baseline="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indent="0">
              <a:lnSpc>
                <a:spcPct val="107000"/>
              </a:lnSpc>
              <a:spcBef>
                <a:spcPts val="0"/>
              </a:spcBef>
              <a:spcAft>
                <a:spcPts val="0"/>
              </a:spcAft>
              <a:buNone/>
            </a:pPr>
            <a:r>
              <a:rPr lang="en-US" sz="1000" b="1" u="sng">
                <a:effectLst/>
                <a:latin typeface="Calibri" panose="020F0502020204030204" pitchFamily="34" charset="0"/>
                <a:ea typeface="Calibri" panose="020F0502020204030204" pitchFamily="34" charset="0"/>
                <a:cs typeface="Times New Roman" panose="02020603050405020304" pitchFamily="18" charset="0"/>
              </a:rPr>
              <a:t>APDEM COUNCIL </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Odelia Cooper, MD – President (2023)</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Andrew G. Gianoukakis, MD – </a:t>
            </a:r>
          </a:p>
          <a:p>
            <a:pPr marL="0" marR="0" indent="0">
              <a:lnSpc>
                <a:spcPct val="107000"/>
              </a:lnSpc>
              <a:spcBef>
                <a:spcPts val="0"/>
              </a:spcBef>
              <a:spcAft>
                <a:spcPts val="0"/>
              </a:spcAft>
              <a:buNone/>
            </a:pPr>
            <a:r>
              <a:rPr lang="en-US" sz="1000">
                <a:ea typeface="Calibri" panose="020F0502020204030204" pitchFamily="34" charset="0"/>
                <a:cs typeface="Times New Roman" panose="02020603050405020304" pitchFamily="18" charset="0"/>
              </a:rPr>
              <a:t>         </a:t>
            </a:r>
            <a:r>
              <a:rPr lang="en-US" sz="1000">
                <a:effectLst/>
                <a:latin typeface="Calibri" panose="020F0502020204030204" pitchFamily="34" charset="0"/>
                <a:ea typeface="Calibri" panose="020F0502020204030204" pitchFamily="34" charset="0"/>
                <a:cs typeface="Times New Roman" panose="02020603050405020304" pitchFamily="18" charset="0"/>
              </a:rPr>
              <a:t>Immediate-Past President (2023)</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Rana Malek, MD--Secretary-Treasurer (2023)</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Ricardo Correa, MD (2023)</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Greg Hong, MD (2024)</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Matthew Levine, MD (2023)</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David Lieb, MD (2023)</a:t>
            </a:r>
          </a:p>
          <a:p>
            <a:pPr marL="0" indent="0">
              <a:buNone/>
            </a:pPr>
            <a:r>
              <a:rPr lang="en-US" sz="1000">
                <a:effectLst/>
                <a:latin typeface="Calibri"/>
                <a:ea typeface="Calibri" panose="020F0502020204030204" pitchFamily="34" charset="0"/>
                <a:cs typeface="Times New Roman"/>
              </a:rPr>
              <a:t>Aaron Schulman, MD (2024</a:t>
            </a:r>
            <a:r>
              <a:rPr lang="en-US" sz="1000">
                <a:latin typeface="Calibri"/>
                <a:ea typeface="Calibri" panose="020F0502020204030204" pitchFamily="34" charset="0"/>
                <a:cs typeface="Times New Roman"/>
              </a:rPr>
              <a:t>)</a:t>
            </a:r>
            <a:endParaRPr lang="en-US" sz="1000" b="1" u="sng">
              <a:effectLst/>
              <a:latin typeface="Calibri"/>
              <a:ea typeface="Calibri" panose="020F0502020204030204" pitchFamily="34" charset="0"/>
              <a:cs typeface="Times New Roman"/>
            </a:endParaRPr>
          </a:p>
          <a:p>
            <a:pPr marL="0" marR="0" indent="0">
              <a:lnSpc>
                <a:spcPct val="107000"/>
              </a:lnSpc>
              <a:spcBef>
                <a:spcPts val="0"/>
              </a:spcBef>
              <a:spcAft>
                <a:spcPts val="0"/>
              </a:spcAft>
              <a:buNone/>
            </a:pPr>
            <a:endParaRPr lang="en-US" sz="1000" b="1" u="sng">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000" b="1" u="sng">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b="1" u="sng">
                <a:effectLst/>
                <a:latin typeface="Calibri" panose="020F0502020204030204" pitchFamily="34" charset="0"/>
                <a:ea typeface="Calibri" panose="020F0502020204030204" pitchFamily="34" charset="0"/>
                <a:cs typeface="Times New Roman" panose="02020603050405020304" pitchFamily="18" charset="0"/>
              </a:rPr>
              <a:t>ALL IN-MATCH OVERSIGHT TASK FORCE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Matthew Levine, MD – Co-chair</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Aaron Schulman, MD – Co-chair</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Matthew Gilbert,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Katie Guttenberg,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Lakshmi </a:t>
            </a:r>
            <a:r>
              <a:rPr lang="en-US" sz="1000" err="1">
                <a:effectLst/>
                <a:latin typeface="Calibri" panose="020F0502020204030204" pitchFamily="34" charset="0"/>
                <a:ea typeface="Calibri" panose="020F0502020204030204" pitchFamily="34" charset="0"/>
                <a:cs typeface="Times New Roman" panose="02020603050405020304" pitchFamily="18" charset="0"/>
              </a:rPr>
              <a:t>Pakath</a:t>
            </a:r>
            <a:r>
              <a:rPr lang="en-US" sz="1000">
                <a:effectLst/>
                <a:latin typeface="Calibri" panose="020F0502020204030204" pitchFamily="34" charset="0"/>
                <a:ea typeface="Calibri" panose="020F0502020204030204" pitchFamily="34" charset="0"/>
                <a:cs typeface="Times New Roman" panose="02020603050405020304" pitchFamily="18" charset="0"/>
              </a:rPr>
              <a:t> Menon,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Ismat Shafiq,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Odelia Cooper, MD (ex-officio, non-voting)</a:t>
            </a:r>
          </a:p>
          <a:p>
            <a:pPr marL="0" indent="0">
              <a:buNone/>
            </a:pPr>
            <a:endParaRPr lang="en-US" b="1"/>
          </a:p>
        </p:txBody>
      </p:sp>
      <p:sp>
        <p:nvSpPr>
          <p:cNvPr id="10" name="TextBox 9">
            <a:extLst>
              <a:ext uri="{FF2B5EF4-FFF2-40B4-BE49-F238E27FC236}">
                <a16:creationId xmlns:a16="http://schemas.microsoft.com/office/drawing/2014/main" id="{AD08DEC4-54BE-4515-B0AF-F3760E6B5970}"/>
              </a:ext>
            </a:extLst>
          </p:cNvPr>
          <p:cNvSpPr txBox="1"/>
          <p:nvPr/>
        </p:nvSpPr>
        <p:spPr>
          <a:xfrm>
            <a:off x="3225302" y="1892300"/>
            <a:ext cx="2470020" cy="4241074"/>
          </a:xfrm>
          <a:prstGeom prst="rect">
            <a:avLst/>
          </a:prstGeom>
          <a:noFill/>
        </p:spPr>
        <p:txBody>
          <a:bodyPr wrap="square" rtlCol="0">
            <a:spAutoFit/>
          </a:bodyPr>
          <a:lstStyle/>
          <a:p>
            <a:endParaRPr lang="en-US"/>
          </a:p>
        </p:txBody>
      </p:sp>
      <p:sp>
        <p:nvSpPr>
          <p:cNvPr id="11" name="Content Placeholder 1">
            <a:extLst>
              <a:ext uri="{FF2B5EF4-FFF2-40B4-BE49-F238E27FC236}">
                <a16:creationId xmlns:a16="http://schemas.microsoft.com/office/drawing/2014/main" id="{7841A6AF-6ED8-47F4-8187-E8431F177618}"/>
              </a:ext>
            </a:extLst>
          </p:cNvPr>
          <p:cNvSpPr txBox="1">
            <a:spLocks/>
          </p:cNvSpPr>
          <p:nvPr/>
        </p:nvSpPr>
        <p:spPr>
          <a:xfrm>
            <a:off x="3227830" y="1912258"/>
            <a:ext cx="2760617" cy="411842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baseline="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p>
        </p:txBody>
      </p:sp>
      <p:sp>
        <p:nvSpPr>
          <p:cNvPr id="9" name="Content Placeholder 1">
            <a:extLst>
              <a:ext uri="{FF2B5EF4-FFF2-40B4-BE49-F238E27FC236}">
                <a16:creationId xmlns:a16="http://schemas.microsoft.com/office/drawing/2014/main" id="{7841A6AF-6ED8-47F4-8187-E8431F177618}"/>
              </a:ext>
            </a:extLst>
          </p:cNvPr>
          <p:cNvSpPr txBox="1">
            <a:spLocks/>
          </p:cNvSpPr>
          <p:nvPr/>
        </p:nvSpPr>
        <p:spPr>
          <a:xfrm>
            <a:off x="3292388" y="1821352"/>
            <a:ext cx="2424286" cy="501680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nSpc>
                <a:spcPct val="107000"/>
              </a:lnSpc>
              <a:spcBef>
                <a:spcPts val="0"/>
              </a:spcBef>
              <a:spcAft>
                <a:spcPts val="0"/>
              </a:spcAft>
              <a:buNone/>
            </a:pPr>
            <a:r>
              <a:rPr lang="en-US" sz="1000" b="1" u="sng">
                <a:effectLst/>
                <a:latin typeface="Calibri" panose="020F0502020204030204" pitchFamily="34" charset="0"/>
                <a:ea typeface="Calibri" panose="020F0502020204030204" pitchFamily="34" charset="0"/>
                <a:cs typeface="Times New Roman" panose="02020603050405020304" pitchFamily="18" charset="0"/>
              </a:rPr>
              <a:t>COVID TASK FORCE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David Lieb, MD –Chair</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000" b="1">
                <a:effectLst/>
                <a:latin typeface="Calibri" panose="020F0502020204030204" pitchFamily="34" charset="0"/>
                <a:ea typeface="Calibri" panose="020F0502020204030204" pitchFamily="34" charset="0"/>
                <a:cs typeface="Times New Roman" panose="02020603050405020304" pitchFamily="18" charset="0"/>
              </a:rPr>
              <a:t>Pandemic Emergency Status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Aaron Schulman, MD (as needed)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000" b="1">
                <a:effectLst/>
                <a:latin typeface="Calibri" panose="020F0502020204030204" pitchFamily="34" charset="0"/>
                <a:ea typeface="Calibri" panose="020F0502020204030204" pitchFamily="34" charset="0"/>
                <a:cs typeface="Times New Roman" panose="02020603050405020304" pitchFamily="18" charset="0"/>
              </a:rPr>
              <a:t>Fellow Recruitment Subcommittee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Greg Hong, MD – Co-chair</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Saira Khan, MD – Co-chair</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Vivian Fonseca, MD </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Matthew Gilbert,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Kristen Gill Hairston,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Tricia Santos,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Amale Lteif,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Abid Yaqub, MD</a:t>
            </a:r>
          </a:p>
          <a:p>
            <a:pPr marL="0" indent="0">
              <a:buNone/>
            </a:pPr>
            <a:endParaRPr lang="en-US" sz="1000"/>
          </a:p>
          <a:p>
            <a:pPr marL="0" marR="0" indent="0">
              <a:lnSpc>
                <a:spcPct val="107000"/>
              </a:lnSpc>
              <a:spcBef>
                <a:spcPts val="0"/>
              </a:spcBef>
              <a:spcAft>
                <a:spcPts val="0"/>
              </a:spcAft>
              <a:buNone/>
            </a:pPr>
            <a:r>
              <a:rPr lang="en-US" sz="1000" b="1" u="sng">
                <a:effectLst/>
                <a:latin typeface="Calibri" panose="020F0502020204030204" pitchFamily="34" charset="0"/>
                <a:ea typeface="Calibri" panose="020F0502020204030204" pitchFamily="34" charset="0"/>
                <a:cs typeface="Times New Roman" panose="02020603050405020304" pitchFamily="18" charset="0"/>
              </a:rPr>
              <a:t>DIVERSITY, EQUITY &amp; INCLUSION COMMITTEE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Ricardo Correa – Co-chair</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Pooja Luthra, MD – Co-Chair </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Saleh </a:t>
            </a:r>
            <a:r>
              <a:rPr lang="en-US" sz="1000" err="1">
                <a:effectLst/>
                <a:latin typeface="Calibri" panose="020F0502020204030204" pitchFamily="34" charset="0"/>
                <a:ea typeface="Calibri" panose="020F0502020204030204" pitchFamily="34" charset="0"/>
                <a:cs typeface="Times New Roman" panose="02020603050405020304" pitchFamily="18" charset="0"/>
              </a:rPr>
              <a:t>Aldasouqi</a:t>
            </a:r>
            <a:r>
              <a:rPr lang="en-US" sz="1000">
                <a:effectLst/>
                <a:latin typeface="Calibri" panose="020F0502020204030204" pitchFamily="34" charset="0"/>
                <a:ea typeface="Calibri" panose="020F0502020204030204" pitchFamily="34" charset="0"/>
                <a:cs typeface="Times New Roman" panose="02020603050405020304" pitchFamily="18" charset="0"/>
              </a:rPr>
              <a:t>,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Julie Chen,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Ruchi Gaba,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Sonya Haw,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David Lieb,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Farah Morgan,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Emily </a:t>
            </a:r>
            <a:r>
              <a:rPr lang="en-US" sz="1000" err="1">
                <a:effectLst/>
                <a:latin typeface="Calibri" panose="020F0502020204030204" pitchFamily="34" charset="0"/>
                <a:ea typeface="Calibri" panose="020F0502020204030204" pitchFamily="34" charset="0"/>
                <a:cs typeface="Times New Roman" panose="02020603050405020304" pitchFamily="18" charset="0"/>
              </a:rPr>
              <a:t>Szmuilowicz</a:t>
            </a:r>
            <a:r>
              <a:rPr lang="en-US" sz="1000">
                <a:effectLst/>
                <a:latin typeface="Calibri" panose="020F0502020204030204" pitchFamily="34" charset="0"/>
                <a:ea typeface="Calibri" panose="020F0502020204030204" pitchFamily="34" charset="0"/>
                <a:cs typeface="Times New Roman" panose="02020603050405020304" pitchFamily="18" charset="0"/>
              </a:rPr>
              <a:t>, MD</a:t>
            </a:r>
          </a:p>
          <a:p>
            <a:pPr marL="0" marR="0" indent="0">
              <a:lnSpc>
                <a:spcPct val="107000"/>
              </a:lnSpc>
              <a:spcBef>
                <a:spcPts val="0"/>
              </a:spcBef>
              <a:spcAft>
                <a:spcPts val="0"/>
              </a:spcAft>
              <a:buNone/>
            </a:pPr>
            <a:r>
              <a:rPr lang="en-US" sz="1000" err="1">
                <a:effectLst/>
                <a:latin typeface="Calibri" panose="020F0502020204030204" pitchFamily="34" charset="0"/>
                <a:ea typeface="Calibri" panose="020F0502020204030204" pitchFamily="34" charset="0"/>
                <a:cs typeface="Times New Roman" panose="02020603050405020304" pitchFamily="18" charset="0"/>
              </a:rPr>
              <a:t>Karyne</a:t>
            </a:r>
            <a:r>
              <a:rPr lang="en-US" sz="1000">
                <a:effectLst/>
                <a:latin typeface="Calibri" panose="020F0502020204030204" pitchFamily="34" charset="0"/>
                <a:ea typeface="Calibri" panose="020F0502020204030204" pitchFamily="34" charset="0"/>
                <a:cs typeface="Times New Roman" panose="02020603050405020304" pitchFamily="18" charset="0"/>
              </a:rPr>
              <a:t> Lima </a:t>
            </a:r>
            <a:r>
              <a:rPr lang="en-US" sz="1000" err="1">
                <a:effectLst/>
                <a:latin typeface="Calibri" panose="020F0502020204030204" pitchFamily="34" charset="0"/>
                <a:ea typeface="Calibri" panose="020F0502020204030204" pitchFamily="34" charset="0"/>
                <a:cs typeface="Times New Roman" panose="02020603050405020304" pitchFamily="18" charset="0"/>
              </a:rPr>
              <a:t>Vinales</a:t>
            </a:r>
            <a:r>
              <a:rPr lang="en-US" sz="1000">
                <a:effectLst/>
                <a:latin typeface="Calibri" panose="020F0502020204030204" pitchFamily="34" charset="0"/>
                <a:ea typeface="Calibri" panose="020F0502020204030204" pitchFamily="34" charset="0"/>
                <a:cs typeface="Times New Roman" panose="02020603050405020304" pitchFamily="18" charset="0"/>
              </a:rPr>
              <a:t>, MD</a:t>
            </a:r>
          </a:p>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Soumya </a:t>
            </a:r>
            <a:r>
              <a:rPr lang="en-US" sz="1000" err="1">
                <a:effectLst/>
                <a:latin typeface="Calibri" panose="020F0502020204030204" pitchFamily="34" charset="0"/>
                <a:ea typeface="Calibri" panose="020F0502020204030204" pitchFamily="34" charset="0"/>
                <a:cs typeface="Times New Roman" panose="02020603050405020304" pitchFamily="18" charset="0"/>
              </a:rPr>
              <a:t>Thumma</a:t>
            </a:r>
            <a:r>
              <a:rPr lang="en-US" sz="1000">
                <a:effectLst/>
                <a:latin typeface="Calibri" panose="020F0502020204030204" pitchFamily="34" charset="0"/>
                <a:ea typeface="Calibri" panose="020F0502020204030204" pitchFamily="34" charset="0"/>
                <a:cs typeface="Times New Roman" panose="02020603050405020304" pitchFamily="18" charset="0"/>
              </a:rPr>
              <a:t>, MD</a:t>
            </a:r>
          </a:p>
          <a:p>
            <a:pPr marL="0" indent="0">
              <a:buNone/>
            </a:pPr>
            <a:endParaRPr lang="en-US" sz="1000"/>
          </a:p>
        </p:txBody>
      </p:sp>
      <p:sp>
        <p:nvSpPr>
          <p:cNvPr id="12" name="TextBox 5">
            <a:extLst>
              <a:ext uri="{FF2B5EF4-FFF2-40B4-BE49-F238E27FC236}">
                <a16:creationId xmlns:a16="http://schemas.microsoft.com/office/drawing/2014/main" id="{70327D56-64F3-4E9C-8F99-D10C60F2F5AB}"/>
              </a:ext>
            </a:extLst>
          </p:cNvPr>
          <p:cNvSpPr txBox="1"/>
          <p:nvPr/>
        </p:nvSpPr>
        <p:spPr>
          <a:xfrm>
            <a:off x="5892995" y="1679986"/>
            <a:ext cx="2869846" cy="38722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nSpc>
                <a:spcPct val="107000"/>
              </a:lnSpc>
              <a:spcBef>
                <a:spcPts val="0"/>
              </a:spcBef>
              <a:spcAft>
                <a:spcPts val="0"/>
              </a:spcAft>
              <a:buNone/>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00" b="1" u="sng">
                <a:effectLst/>
                <a:latin typeface="Calibri" panose="020F0502020204030204" pitchFamily="34" charset="0"/>
                <a:ea typeface="Calibri" panose="020F0502020204030204" pitchFamily="34" charset="0"/>
                <a:cs typeface="Times New Roman" panose="02020603050405020304" pitchFamily="18" charset="0"/>
              </a:rPr>
              <a:t>CURRICULUM and MILESTONES EVALUATION COMMITTEE –NEW!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Rana Malek – Co-chair</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Ole-Petter R. Hamnvik, MD—Co-chair</a:t>
            </a:r>
          </a:p>
          <a:p>
            <a:pPr marL="457200" marR="0" indent="-45720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Saleh </a:t>
            </a:r>
            <a:r>
              <a:rPr lang="en-US" sz="1000" err="1">
                <a:effectLst/>
                <a:latin typeface="Calibri" panose="020F0502020204030204" pitchFamily="34" charset="0"/>
                <a:ea typeface="Calibri" panose="020F0502020204030204" pitchFamily="34" charset="0"/>
                <a:cs typeface="Times New Roman" panose="02020603050405020304" pitchFamily="18" charset="0"/>
              </a:rPr>
              <a:t>Aldasouqi</a:t>
            </a:r>
            <a:r>
              <a:rPr lang="en-US" sz="1000">
                <a:effectLst/>
                <a:latin typeface="Calibri" panose="020F0502020204030204" pitchFamily="34" charset="0"/>
                <a:ea typeface="Calibri" panose="020F0502020204030204" pitchFamily="34" charset="0"/>
                <a:cs typeface="Times New Roman" panose="02020603050405020304" pitchFamily="18" charset="0"/>
              </a:rPr>
              <a:t>, MD</a:t>
            </a:r>
          </a:p>
          <a:p>
            <a:pPr marL="457200" marR="0" indent="-45720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Ahmet </a:t>
            </a:r>
            <a:r>
              <a:rPr lang="en-US" sz="1000" err="1">
                <a:effectLst/>
                <a:latin typeface="Calibri" panose="020F0502020204030204" pitchFamily="34" charset="0"/>
                <a:ea typeface="Calibri" panose="020F0502020204030204" pitchFamily="34" charset="0"/>
                <a:cs typeface="Times New Roman" panose="02020603050405020304" pitchFamily="18" charset="0"/>
              </a:rPr>
              <a:t>Selcuk</a:t>
            </a:r>
            <a:r>
              <a:rPr lang="en-US" sz="1000">
                <a:effectLst/>
                <a:latin typeface="Calibri" panose="020F0502020204030204" pitchFamily="34" charset="0"/>
                <a:ea typeface="Calibri" panose="020F0502020204030204" pitchFamily="34" charset="0"/>
                <a:cs typeface="Times New Roman" panose="02020603050405020304" pitchFamily="18" charset="0"/>
              </a:rPr>
              <a:t> Can, MD</a:t>
            </a:r>
          </a:p>
          <a:p>
            <a:pPr marL="457200" marR="0" indent="-45720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Jennifer Cheng, MD</a:t>
            </a:r>
          </a:p>
          <a:p>
            <a:pPr marL="457200" marR="0" indent="-45720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Krupa Doshi, MD</a:t>
            </a:r>
          </a:p>
          <a:p>
            <a:pPr marL="457200" marR="0" indent="-45720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Katie Guttenberg, MD</a:t>
            </a:r>
          </a:p>
          <a:p>
            <a:pPr marL="0" marR="0">
              <a:lnSpc>
                <a:spcPct val="107000"/>
              </a:lnSpc>
              <a:spcBef>
                <a:spcPts val="0"/>
              </a:spcBef>
              <a:spcAft>
                <a:spcPts val="0"/>
              </a:spcAft>
            </a:pPr>
            <a:r>
              <a:rPr lang="en-US" sz="1000" err="1">
                <a:effectLst/>
                <a:latin typeface="Calibri" panose="020F0502020204030204" pitchFamily="34" charset="0"/>
                <a:ea typeface="Calibri" panose="020F0502020204030204" pitchFamily="34" charset="0"/>
                <a:cs typeface="Times New Roman" panose="02020603050405020304" pitchFamily="18" charset="0"/>
              </a:rPr>
              <a:t>Jeehea</a:t>
            </a:r>
            <a:r>
              <a:rPr lang="en-US" sz="1000">
                <a:effectLst/>
                <a:latin typeface="Calibri" panose="020F0502020204030204" pitchFamily="34" charset="0"/>
                <a:ea typeface="Calibri" panose="020F0502020204030204" pitchFamily="34" charset="0"/>
                <a:cs typeface="Times New Roman" panose="02020603050405020304" pitchFamily="18" charset="0"/>
              </a:rPr>
              <a:t> Sonya Haw, MD</a:t>
            </a:r>
          </a:p>
          <a:p>
            <a:pPr marL="457200" marR="0" indent="-45720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Rachel Hopkins, MD</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Pooja Luthra, MD</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Sarah Mayson, MD </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Lakshmi </a:t>
            </a:r>
            <a:r>
              <a:rPr lang="en-US" sz="1000" err="1">
                <a:effectLst/>
                <a:latin typeface="Calibri" panose="020F0502020204030204" pitchFamily="34" charset="0"/>
                <a:ea typeface="Calibri" panose="020F0502020204030204" pitchFamily="34" charset="0"/>
                <a:cs typeface="Times New Roman" panose="02020603050405020304" pitchFamily="18" charset="0"/>
              </a:rPr>
              <a:t>Pakath</a:t>
            </a:r>
            <a:r>
              <a:rPr lang="en-US" sz="1000">
                <a:effectLst/>
                <a:latin typeface="Calibri" panose="020F0502020204030204" pitchFamily="34" charset="0"/>
                <a:ea typeface="Calibri" panose="020F0502020204030204" pitchFamily="34" charset="0"/>
                <a:cs typeface="Times New Roman" panose="02020603050405020304" pitchFamily="18" charset="0"/>
              </a:rPr>
              <a:t> Menon, MD</a:t>
            </a:r>
          </a:p>
          <a:p>
            <a:pPr marL="0" marR="0">
              <a:lnSpc>
                <a:spcPct val="107000"/>
              </a:lnSpc>
              <a:spcBef>
                <a:spcPts val="0"/>
              </a:spcBef>
              <a:spcAft>
                <a:spcPts val="0"/>
              </a:spcAft>
            </a:pPr>
            <a:r>
              <a:rPr lang="en-US" sz="1000" err="1">
                <a:effectLst/>
                <a:latin typeface="Calibri" panose="020F0502020204030204" pitchFamily="34" charset="0"/>
                <a:ea typeface="Calibri" panose="020F0502020204030204" pitchFamily="34" charset="0"/>
                <a:cs typeface="Times New Roman" panose="02020603050405020304" pitchFamily="18" charset="0"/>
              </a:rPr>
              <a:t>Jawairia</a:t>
            </a:r>
            <a:r>
              <a:rPr lang="en-US" sz="1000">
                <a:effectLst/>
                <a:latin typeface="Calibri" panose="020F0502020204030204" pitchFamily="34" charset="0"/>
                <a:ea typeface="Calibri" panose="020F0502020204030204" pitchFamily="34" charset="0"/>
                <a:cs typeface="Times New Roman" panose="02020603050405020304" pitchFamily="18" charset="0"/>
              </a:rPr>
              <a:t> Shakil, MD</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Ismat Shafiq, MD</a:t>
            </a:r>
          </a:p>
          <a:p>
            <a:pPr marL="0" marR="0">
              <a:lnSpc>
                <a:spcPct val="107000"/>
              </a:lnSpc>
              <a:spcBef>
                <a:spcPts val="0"/>
              </a:spcBef>
              <a:spcAft>
                <a:spcPts val="0"/>
              </a:spcAft>
            </a:pPr>
            <a:r>
              <a:rPr lang="en-US" sz="1000" err="1">
                <a:effectLst/>
                <a:latin typeface="Calibri" panose="020F0502020204030204" pitchFamily="34" charset="0"/>
                <a:ea typeface="Calibri" panose="020F0502020204030204" pitchFamily="34" charset="0"/>
                <a:cs typeface="Times New Roman" panose="02020603050405020304" pitchFamily="18" charset="0"/>
              </a:rPr>
              <a:t>Imali</a:t>
            </a:r>
            <a:r>
              <a:rPr lang="en-US" sz="1000">
                <a:effectLst/>
                <a:latin typeface="Calibri" panose="020F0502020204030204" pitchFamily="34" charset="0"/>
                <a:ea typeface="Calibri" panose="020F0502020204030204" pitchFamily="34" charset="0"/>
                <a:cs typeface="Times New Roman" panose="02020603050405020304" pitchFamily="18" charset="0"/>
              </a:rPr>
              <a:t> Sirisena, MD</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Stephanie Smooke, MD </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Emily </a:t>
            </a:r>
            <a:r>
              <a:rPr lang="en-US" sz="1000" err="1">
                <a:effectLst/>
                <a:latin typeface="Calibri" panose="020F0502020204030204" pitchFamily="34" charset="0"/>
                <a:ea typeface="Calibri" panose="020F0502020204030204" pitchFamily="34" charset="0"/>
                <a:cs typeface="Times New Roman" panose="02020603050405020304" pitchFamily="18" charset="0"/>
              </a:rPr>
              <a:t>Szmuilowicz</a:t>
            </a:r>
            <a:r>
              <a:rPr lang="en-US" sz="1000">
                <a:effectLst/>
                <a:latin typeface="Calibri" panose="020F0502020204030204" pitchFamily="34" charset="0"/>
                <a:ea typeface="Calibri" panose="020F0502020204030204" pitchFamily="34" charset="0"/>
                <a:cs typeface="Times New Roman" panose="02020603050405020304" pitchFamily="18" charset="0"/>
              </a:rPr>
              <a:t>, MD</a:t>
            </a:r>
          </a:p>
          <a:p>
            <a:pPr marL="0" marR="0" indent="0">
              <a:lnSpc>
                <a:spcPct val="107000"/>
              </a:lnSpc>
              <a:spcBef>
                <a:spcPts val="0"/>
              </a:spcBef>
              <a:spcAft>
                <a:spcPts val="0"/>
              </a:spcAft>
              <a:buNone/>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b="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1A6A82A6-66B9-09DF-E362-607C0A00A066}"/>
              </a:ext>
            </a:extLst>
          </p:cNvPr>
          <p:cNvPicPr>
            <a:picLocks noChangeAspect="1"/>
          </p:cNvPicPr>
          <p:nvPr/>
        </p:nvPicPr>
        <p:blipFill>
          <a:blip r:embed="rId3"/>
          <a:stretch>
            <a:fillRect/>
          </a:stretch>
        </p:blipFill>
        <p:spPr>
          <a:xfrm>
            <a:off x="8960514" y="1830280"/>
            <a:ext cx="3005588" cy="4365114"/>
          </a:xfrm>
          <a:prstGeom prst="rect">
            <a:avLst/>
          </a:prstGeom>
        </p:spPr>
      </p:pic>
    </p:spTree>
    <p:extLst>
      <p:ext uri="{BB962C8B-B14F-4D97-AF65-F5344CB8AC3E}">
        <p14:creationId xmlns:p14="http://schemas.microsoft.com/office/powerpoint/2010/main" val="850752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5DC80-BAD7-422E-BE1D-08CE842FB83C}"/>
              </a:ext>
            </a:extLst>
          </p:cNvPr>
          <p:cNvSpPr>
            <a:spLocks noGrp="1"/>
          </p:cNvSpPr>
          <p:nvPr>
            <p:ph type="title"/>
          </p:nvPr>
        </p:nvSpPr>
        <p:spPr>
          <a:xfrm>
            <a:off x="581192" y="702156"/>
            <a:ext cx="11029616" cy="1013800"/>
          </a:xfrm>
        </p:spPr>
        <p:txBody>
          <a:bodyPr>
            <a:normAutofit/>
          </a:bodyPr>
          <a:lstStyle/>
          <a:p>
            <a:pPr>
              <a:spcAft>
                <a:spcPts val="1125"/>
              </a:spcAft>
            </a:pPr>
            <a:r>
              <a:rPr lang="en-US"/>
              <a:t>APDEM Curriculum Update (Member Only Benefit)</a:t>
            </a:r>
          </a:p>
        </p:txBody>
      </p:sp>
      <p:sp>
        <p:nvSpPr>
          <p:cNvPr id="7" name="Content Placeholder 2">
            <a:extLst>
              <a:ext uri="{FF2B5EF4-FFF2-40B4-BE49-F238E27FC236}">
                <a16:creationId xmlns:a16="http://schemas.microsoft.com/office/drawing/2014/main" id="{13391D58-25C7-4579-98BA-837682384076}"/>
              </a:ext>
            </a:extLst>
          </p:cNvPr>
          <p:cNvSpPr>
            <a:spLocks noGrp="1"/>
          </p:cNvSpPr>
          <p:nvPr>
            <p:ph sz="half" idx="1"/>
          </p:nvPr>
        </p:nvSpPr>
        <p:spPr>
          <a:xfrm>
            <a:off x="1152263" y="1877082"/>
            <a:ext cx="10647851" cy="4735626"/>
          </a:xfrm>
        </p:spPr>
        <p:txBody>
          <a:bodyPr>
            <a:normAutofit fontScale="92500" lnSpcReduction="10000"/>
          </a:bodyPr>
          <a:lstStyle/>
          <a:p>
            <a:pPr lvl="1" fontAlgn="base">
              <a:lnSpc>
                <a:spcPct val="120000"/>
              </a:lnSpc>
              <a:spcBef>
                <a:spcPts val="0"/>
              </a:spcBef>
              <a:spcAft>
                <a:spcPts val="0"/>
              </a:spcAft>
              <a:buFont typeface="Wingdings" panose="05000000000000000000" pitchFamily="2" charset="2"/>
              <a:buChar char="§"/>
            </a:pPr>
            <a:endParaRPr lang="en-US"/>
          </a:p>
          <a:p>
            <a:pPr lvl="1" fontAlgn="base">
              <a:lnSpc>
                <a:spcPct val="120000"/>
              </a:lnSpc>
              <a:spcBef>
                <a:spcPts val="0"/>
              </a:spcBef>
              <a:spcAft>
                <a:spcPts val="0"/>
              </a:spcAft>
              <a:buFont typeface="Wingdings" panose="05000000000000000000" pitchFamily="2" charset="2"/>
              <a:buChar char="§"/>
            </a:pPr>
            <a:r>
              <a:rPr lang="en-US" sz="2600">
                <a:latin typeface="+mn-lt"/>
              </a:rPr>
              <a:t>Adrenal</a:t>
            </a:r>
          </a:p>
          <a:p>
            <a:pPr lvl="1" fontAlgn="base">
              <a:lnSpc>
                <a:spcPct val="120000"/>
              </a:lnSpc>
              <a:spcBef>
                <a:spcPts val="0"/>
              </a:spcBef>
              <a:spcAft>
                <a:spcPts val="0"/>
              </a:spcAft>
              <a:buFont typeface="Wingdings" panose="05000000000000000000" pitchFamily="2" charset="2"/>
              <a:buChar char="§"/>
            </a:pPr>
            <a:r>
              <a:rPr lang="en-US" sz="2600">
                <a:latin typeface="+mn-lt"/>
              </a:rPr>
              <a:t>Bone and Mineral Metabolism</a:t>
            </a:r>
          </a:p>
          <a:p>
            <a:pPr lvl="1" fontAlgn="base">
              <a:lnSpc>
                <a:spcPct val="120000"/>
              </a:lnSpc>
              <a:spcBef>
                <a:spcPts val="0"/>
              </a:spcBef>
              <a:spcAft>
                <a:spcPts val="0"/>
              </a:spcAft>
              <a:buFont typeface="Wingdings" panose="05000000000000000000" pitchFamily="2" charset="2"/>
              <a:buChar char="§"/>
            </a:pPr>
            <a:r>
              <a:rPr lang="en-US" sz="2600">
                <a:latin typeface="+mn-lt"/>
              </a:rPr>
              <a:t>Diabetes</a:t>
            </a:r>
          </a:p>
          <a:p>
            <a:pPr lvl="1" fontAlgn="base">
              <a:lnSpc>
                <a:spcPct val="120000"/>
              </a:lnSpc>
              <a:spcBef>
                <a:spcPts val="0"/>
              </a:spcBef>
              <a:spcAft>
                <a:spcPts val="0"/>
              </a:spcAft>
              <a:buFont typeface="Wingdings" panose="05000000000000000000" pitchFamily="2" charset="2"/>
              <a:buChar char="§"/>
            </a:pPr>
            <a:r>
              <a:rPr lang="en-US" sz="2600">
                <a:latin typeface="+mn-lt"/>
              </a:rPr>
              <a:t>Hypothalamic-Pituitary</a:t>
            </a:r>
          </a:p>
          <a:p>
            <a:pPr lvl="1" fontAlgn="base">
              <a:lnSpc>
                <a:spcPct val="120000"/>
              </a:lnSpc>
              <a:spcBef>
                <a:spcPts val="0"/>
              </a:spcBef>
              <a:spcAft>
                <a:spcPts val="0"/>
              </a:spcAft>
              <a:buFont typeface="Wingdings" panose="05000000000000000000" pitchFamily="2" charset="2"/>
              <a:buChar char="§"/>
            </a:pPr>
            <a:r>
              <a:rPr lang="en-US" sz="2600">
                <a:latin typeface="+mn-lt"/>
              </a:rPr>
              <a:t>Lipid Metabolism</a:t>
            </a:r>
          </a:p>
          <a:p>
            <a:pPr lvl="1" fontAlgn="base">
              <a:lnSpc>
                <a:spcPct val="120000"/>
              </a:lnSpc>
              <a:spcBef>
                <a:spcPts val="0"/>
              </a:spcBef>
              <a:spcAft>
                <a:spcPts val="0"/>
              </a:spcAft>
              <a:buFont typeface="Wingdings" panose="05000000000000000000" pitchFamily="2" charset="2"/>
              <a:buChar char="§"/>
            </a:pPr>
            <a:r>
              <a:rPr lang="en-US" sz="2600">
                <a:latin typeface="+mn-lt"/>
              </a:rPr>
              <a:t>Nutrition and Obesity</a:t>
            </a:r>
          </a:p>
          <a:p>
            <a:pPr lvl="1" fontAlgn="base">
              <a:lnSpc>
                <a:spcPct val="120000"/>
              </a:lnSpc>
              <a:spcBef>
                <a:spcPts val="0"/>
              </a:spcBef>
              <a:spcAft>
                <a:spcPts val="0"/>
              </a:spcAft>
              <a:buFont typeface="Wingdings" panose="05000000000000000000" pitchFamily="2" charset="2"/>
              <a:buChar char="§"/>
            </a:pPr>
            <a:r>
              <a:rPr lang="en-US" sz="2600">
                <a:latin typeface="+mn-lt"/>
              </a:rPr>
              <a:t>Reproductive Endocrinology</a:t>
            </a:r>
          </a:p>
          <a:p>
            <a:pPr lvl="1" fontAlgn="base">
              <a:lnSpc>
                <a:spcPct val="120000"/>
              </a:lnSpc>
              <a:spcBef>
                <a:spcPts val="0"/>
              </a:spcBef>
              <a:spcAft>
                <a:spcPts val="0"/>
              </a:spcAft>
              <a:buFont typeface="Wingdings" panose="05000000000000000000" pitchFamily="2" charset="2"/>
              <a:buChar char="§"/>
            </a:pPr>
            <a:r>
              <a:rPr lang="en-US" sz="2600">
                <a:latin typeface="+mn-lt"/>
              </a:rPr>
              <a:t>Thyroid </a:t>
            </a:r>
          </a:p>
          <a:p>
            <a:pPr lvl="1" fontAlgn="base">
              <a:lnSpc>
                <a:spcPct val="120000"/>
              </a:lnSpc>
              <a:spcBef>
                <a:spcPts val="0"/>
              </a:spcBef>
              <a:spcAft>
                <a:spcPts val="0"/>
              </a:spcAft>
              <a:buFont typeface="Wingdings" panose="05000000000000000000" pitchFamily="2" charset="2"/>
              <a:buChar char="§"/>
            </a:pPr>
            <a:r>
              <a:rPr lang="en-US" sz="2600" b="1">
                <a:solidFill>
                  <a:schemeClr val="accent2"/>
                </a:solidFill>
                <a:latin typeface="+mn-lt"/>
              </a:rPr>
              <a:t>Transgender – </a:t>
            </a:r>
            <a:r>
              <a:rPr lang="en-US" sz="2600" b="1" i="1">
                <a:solidFill>
                  <a:schemeClr val="accent2"/>
                </a:solidFill>
                <a:latin typeface="+mn-lt"/>
              </a:rPr>
              <a:t>new</a:t>
            </a:r>
          </a:p>
          <a:p>
            <a:pPr lvl="1" fontAlgn="base">
              <a:lnSpc>
                <a:spcPct val="120000"/>
              </a:lnSpc>
              <a:spcBef>
                <a:spcPts val="0"/>
              </a:spcBef>
              <a:spcAft>
                <a:spcPts val="0"/>
              </a:spcAft>
              <a:buFont typeface="Wingdings" panose="05000000000000000000" pitchFamily="2" charset="2"/>
              <a:buChar char="§"/>
            </a:pPr>
            <a:r>
              <a:rPr lang="en-US" sz="2600" b="1">
                <a:solidFill>
                  <a:schemeClr val="accent2"/>
                </a:solidFill>
                <a:latin typeface="+mn-lt"/>
              </a:rPr>
              <a:t>Health Equity – </a:t>
            </a:r>
            <a:r>
              <a:rPr lang="en-US" sz="2600" b="1" i="1">
                <a:solidFill>
                  <a:schemeClr val="accent2"/>
                </a:solidFill>
                <a:latin typeface="+mn-lt"/>
              </a:rPr>
              <a:t>new</a:t>
            </a:r>
          </a:p>
          <a:p>
            <a:pPr marL="324000" lvl="1" indent="0" fontAlgn="base">
              <a:lnSpc>
                <a:spcPct val="120000"/>
              </a:lnSpc>
              <a:spcBef>
                <a:spcPts val="0"/>
              </a:spcBef>
              <a:spcAft>
                <a:spcPts val="0"/>
              </a:spcAft>
              <a:buNone/>
            </a:pPr>
            <a:endParaRPr lang="en-US">
              <a:latin typeface="+mn-lt"/>
            </a:endParaRPr>
          </a:p>
          <a:p>
            <a:endParaRPr lang="en-US"/>
          </a:p>
        </p:txBody>
      </p:sp>
    </p:spTree>
    <p:extLst>
      <p:ext uri="{BB962C8B-B14F-4D97-AF65-F5344CB8AC3E}">
        <p14:creationId xmlns:p14="http://schemas.microsoft.com/office/powerpoint/2010/main" val="83751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5DC80-BAD7-422E-BE1D-08CE842FB83C}"/>
              </a:ext>
            </a:extLst>
          </p:cNvPr>
          <p:cNvSpPr>
            <a:spLocks noGrp="1"/>
          </p:cNvSpPr>
          <p:nvPr>
            <p:ph type="title"/>
          </p:nvPr>
        </p:nvSpPr>
        <p:spPr>
          <a:xfrm>
            <a:off x="581192" y="702156"/>
            <a:ext cx="11029616" cy="1013800"/>
          </a:xfrm>
        </p:spPr>
        <p:txBody>
          <a:bodyPr>
            <a:normAutofit/>
          </a:bodyPr>
          <a:lstStyle/>
          <a:p>
            <a:pPr>
              <a:spcAft>
                <a:spcPts val="1125"/>
              </a:spcAft>
            </a:pPr>
            <a:r>
              <a:rPr lang="en-US"/>
              <a:t>Transgender Medicine Curriculum</a:t>
            </a:r>
          </a:p>
        </p:txBody>
      </p:sp>
      <p:sp>
        <p:nvSpPr>
          <p:cNvPr id="5" name="Content Placeholder 2">
            <a:extLst>
              <a:ext uri="{FF2B5EF4-FFF2-40B4-BE49-F238E27FC236}">
                <a16:creationId xmlns:a16="http://schemas.microsoft.com/office/drawing/2014/main" id="{80E213BC-5FD0-439E-B087-75DB9275BDB2}"/>
              </a:ext>
            </a:extLst>
          </p:cNvPr>
          <p:cNvSpPr>
            <a:spLocks noGrp="1"/>
          </p:cNvSpPr>
          <p:nvPr>
            <p:ph idx="1"/>
          </p:nvPr>
        </p:nvSpPr>
        <p:spPr>
          <a:xfrm>
            <a:off x="581192" y="1923549"/>
            <a:ext cx="11029616" cy="4550457"/>
          </a:xfrm>
        </p:spPr>
        <p:txBody>
          <a:bodyPr numCol="2">
            <a:noAutofit/>
          </a:bodyPr>
          <a:lstStyle/>
          <a:p>
            <a:pPr>
              <a:spcBef>
                <a:spcPts val="0"/>
              </a:spcBef>
            </a:pPr>
            <a:r>
              <a:rPr lang="en-US" sz="2000" b="1">
                <a:latin typeface="+mn-lt"/>
              </a:rPr>
              <a:t>Task force, chaired by Josh Safer and Odelia Cooper</a:t>
            </a:r>
          </a:p>
          <a:p>
            <a:pPr lvl="1">
              <a:spcBef>
                <a:spcPts val="0"/>
              </a:spcBef>
            </a:pPr>
            <a:r>
              <a:rPr lang="en-US" sz="2000">
                <a:latin typeface="+mn-lt"/>
              </a:rPr>
              <a:t>Marina Charitou</a:t>
            </a:r>
          </a:p>
          <a:p>
            <a:pPr lvl="1">
              <a:spcBef>
                <a:spcPts val="0"/>
              </a:spcBef>
            </a:pPr>
            <a:r>
              <a:rPr lang="en-US" sz="2000">
                <a:latin typeface="+mn-lt"/>
              </a:rPr>
              <a:t>Caroline Davidge-Pitts</a:t>
            </a:r>
          </a:p>
          <a:p>
            <a:pPr lvl="1">
              <a:spcBef>
                <a:spcPts val="0"/>
              </a:spcBef>
            </a:pPr>
            <a:r>
              <a:rPr lang="en-US" sz="2000">
                <a:latin typeface="+mn-lt"/>
              </a:rPr>
              <a:t>Ole-Petter </a:t>
            </a:r>
            <a:r>
              <a:rPr lang="en-US" sz="2200">
                <a:latin typeface="+mn-lt"/>
              </a:rPr>
              <a:t>Hamnvik</a:t>
            </a:r>
          </a:p>
          <a:p>
            <a:pPr lvl="1">
              <a:spcBef>
                <a:spcPts val="0"/>
              </a:spcBef>
            </a:pPr>
            <a:r>
              <a:rPr lang="en-US" sz="2000">
                <a:latin typeface="+mn-lt"/>
              </a:rPr>
              <a:t>Vin Tangpricha</a:t>
            </a:r>
          </a:p>
          <a:p>
            <a:pPr marL="324000" lvl="1" indent="0">
              <a:spcBef>
                <a:spcPts val="0"/>
              </a:spcBef>
              <a:buNone/>
            </a:pPr>
            <a:endParaRPr lang="en-US" sz="2000">
              <a:latin typeface="+mn-lt"/>
            </a:endParaRPr>
          </a:p>
          <a:p>
            <a:pPr marL="324000" lvl="1" indent="0">
              <a:spcBef>
                <a:spcPts val="0"/>
              </a:spcBef>
              <a:buNone/>
            </a:pPr>
            <a:endParaRPr lang="en-US" sz="2000">
              <a:latin typeface="+mn-lt"/>
            </a:endParaRPr>
          </a:p>
          <a:p>
            <a:pPr marL="324000" lvl="1" indent="0">
              <a:spcBef>
                <a:spcPts val="0"/>
              </a:spcBef>
              <a:buNone/>
            </a:pPr>
            <a:endParaRPr lang="en-US" sz="2000">
              <a:latin typeface="+mn-lt"/>
            </a:endParaRPr>
          </a:p>
          <a:p>
            <a:pPr marL="324000" lvl="1" indent="0">
              <a:spcBef>
                <a:spcPts val="0"/>
              </a:spcBef>
              <a:buNone/>
            </a:pPr>
            <a:endParaRPr lang="en-US" sz="2000">
              <a:latin typeface="+mn-lt"/>
            </a:endParaRPr>
          </a:p>
          <a:p>
            <a:pPr marL="324000" lvl="1" indent="0">
              <a:spcBef>
                <a:spcPts val="0"/>
              </a:spcBef>
              <a:buNone/>
            </a:pPr>
            <a:endParaRPr lang="en-US" sz="2000">
              <a:latin typeface="+mn-lt"/>
            </a:endParaRPr>
          </a:p>
          <a:p>
            <a:pPr marL="324000" lvl="1" indent="0">
              <a:spcBef>
                <a:spcPts val="0"/>
              </a:spcBef>
              <a:buNone/>
            </a:pPr>
            <a:endParaRPr lang="en-US" sz="2000">
              <a:latin typeface="+mn-lt"/>
            </a:endParaRPr>
          </a:p>
          <a:p>
            <a:pPr>
              <a:spcBef>
                <a:spcPts val="0"/>
              </a:spcBef>
            </a:pPr>
            <a:r>
              <a:rPr lang="en-US" sz="2000" b="1">
                <a:latin typeface="+mn-lt"/>
              </a:rPr>
              <a:t>Components of curriculum</a:t>
            </a:r>
          </a:p>
          <a:p>
            <a:pPr lvl="1">
              <a:spcBef>
                <a:spcPts val="0"/>
              </a:spcBef>
            </a:pPr>
            <a:r>
              <a:rPr lang="en-US" sz="2000">
                <a:latin typeface="+mn-lt"/>
              </a:rPr>
              <a:t>Background</a:t>
            </a:r>
          </a:p>
          <a:p>
            <a:pPr lvl="1">
              <a:spcBef>
                <a:spcPts val="0"/>
              </a:spcBef>
            </a:pPr>
            <a:r>
              <a:rPr lang="en-US" sz="2000">
                <a:latin typeface="+mn-lt"/>
              </a:rPr>
              <a:t>Assessments</a:t>
            </a:r>
          </a:p>
          <a:p>
            <a:pPr lvl="1">
              <a:spcBef>
                <a:spcPts val="0"/>
              </a:spcBef>
            </a:pPr>
            <a:r>
              <a:rPr lang="en-US" sz="2000">
                <a:latin typeface="+mn-lt"/>
              </a:rPr>
              <a:t>GAHT strategies and protocols</a:t>
            </a:r>
          </a:p>
          <a:p>
            <a:pPr lvl="1">
              <a:spcBef>
                <a:spcPts val="0"/>
              </a:spcBef>
            </a:pPr>
            <a:r>
              <a:rPr lang="en-US" sz="2000">
                <a:latin typeface="+mn-lt"/>
              </a:rPr>
              <a:t>Surgery </a:t>
            </a:r>
          </a:p>
          <a:p>
            <a:pPr lvl="1">
              <a:spcBef>
                <a:spcPts val="0"/>
              </a:spcBef>
            </a:pPr>
            <a:r>
              <a:rPr lang="en-US" sz="2000">
                <a:latin typeface="+mn-lt"/>
              </a:rPr>
              <a:t>Fertility</a:t>
            </a:r>
          </a:p>
          <a:p>
            <a:pPr lvl="1">
              <a:spcBef>
                <a:spcPts val="0"/>
              </a:spcBef>
            </a:pPr>
            <a:r>
              <a:rPr lang="en-US" sz="2000">
                <a:latin typeface="+mn-lt"/>
              </a:rPr>
              <a:t>Preventive health screenings</a:t>
            </a:r>
          </a:p>
          <a:p>
            <a:pPr lvl="1">
              <a:spcBef>
                <a:spcPts val="0"/>
              </a:spcBef>
            </a:pPr>
            <a:r>
              <a:rPr lang="en-US" sz="2000">
                <a:latin typeface="+mn-lt"/>
              </a:rPr>
              <a:t>Expectations for PDs</a:t>
            </a:r>
          </a:p>
          <a:p>
            <a:pPr lvl="1">
              <a:spcBef>
                <a:spcPts val="0"/>
              </a:spcBef>
            </a:pPr>
            <a:r>
              <a:rPr lang="en-US" sz="2000">
                <a:latin typeface="+mn-lt"/>
              </a:rPr>
              <a:t>Resources</a:t>
            </a:r>
          </a:p>
          <a:p>
            <a:pPr lvl="1">
              <a:spcBef>
                <a:spcPts val="0"/>
              </a:spcBef>
            </a:pPr>
            <a:r>
              <a:rPr lang="en-US" sz="2000">
                <a:latin typeface="+mn-lt"/>
              </a:rPr>
              <a:t>Cases</a:t>
            </a:r>
          </a:p>
        </p:txBody>
      </p:sp>
    </p:spTree>
    <p:extLst>
      <p:ext uri="{BB962C8B-B14F-4D97-AF65-F5344CB8AC3E}">
        <p14:creationId xmlns:p14="http://schemas.microsoft.com/office/powerpoint/2010/main" val="2263059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4063-E733-1D47-AB8F-7FE53990D031}"/>
              </a:ext>
            </a:extLst>
          </p:cNvPr>
          <p:cNvSpPr>
            <a:spLocks noGrp="1"/>
          </p:cNvSpPr>
          <p:nvPr>
            <p:ph type="title"/>
          </p:nvPr>
        </p:nvSpPr>
        <p:spPr>
          <a:xfrm>
            <a:off x="609599" y="135172"/>
            <a:ext cx="10972799" cy="1097280"/>
          </a:xfrm>
        </p:spPr>
        <p:txBody>
          <a:bodyPr>
            <a:normAutofit/>
          </a:bodyPr>
          <a:lstStyle/>
          <a:p>
            <a:r>
              <a:rPr lang="en-US">
                <a:solidFill>
                  <a:schemeClr val="tx1"/>
                </a:solidFill>
              </a:rPr>
              <a:t>Health Equity Curriculum Overview</a:t>
            </a:r>
          </a:p>
        </p:txBody>
      </p:sp>
      <p:sp>
        <p:nvSpPr>
          <p:cNvPr id="5" name="Content Placeholder 4">
            <a:extLst>
              <a:ext uri="{FF2B5EF4-FFF2-40B4-BE49-F238E27FC236}">
                <a16:creationId xmlns:a16="http://schemas.microsoft.com/office/drawing/2014/main" id="{216CE9A3-5C3E-486F-B55B-BA3200F8BF4A}"/>
              </a:ext>
            </a:extLst>
          </p:cNvPr>
          <p:cNvSpPr>
            <a:spLocks noGrp="1"/>
          </p:cNvSpPr>
          <p:nvPr>
            <p:ph sz="quarter" idx="13"/>
          </p:nvPr>
        </p:nvSpPr>
        <p:spPr/>
        <p:txBody>
          <a:bodyPr/>
          <a:lstStyle/>
          <a:p>
            <a:endParaRPr lang="en-US"/>
          </a:p>
        </p:txBody>
      </p:sp>
      <p:pic>
        <p:nvPicPr>
          <p:cNvPr id="9" name="Picture 8">
            <a:extLst>
              <a:ext uri="{FF2B5EF4-FFF2-40B4-BE49-F238E27FC236}">
                <a16:creationId xmlns:a16="http://schemas.microsoft.com/office/drawing/2014/main" id="{96127B7A-5DD6-44A4-AF6F-0DB46AFCDC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75821" y="1232452"/>
            <a:ext cx="11440354" cy="4814101"/>
          </a:xfrm>
          <a:prstGeom prst="rect">
            <a:avLst/>
          </a:prstGeom>
        </p:spPr>
      </p:pic>
      <p:sp>
        <p:nvSpPr>
          <p:cNvPr id="3" name="TextBox 2">
            <a:extLst>
              <a:ext uri="{FF2B5EF4-FFF2-40B4-BE49-F238E27FC236}">
                <a16:creationId xmlns:a16="http://schemas.microsoft.com/office/drawing/2014/main" id="{D9A3584B-D7D8-41EE-8F9D-43A617D8A210}"/>
              </a:ext>
            </a:extLst>
          </p:cNvPr>
          <p:cNvSpPr txBox="1"/>
          <p:nvPr/>
        </p:nvSpPr>
        <p:spPr>
          <a:xfrm>
            <a:off x="531223" y="6270171"/>
            <a:ext cx="2330382" cy="307777"/>
          </a:xfrm>
          <a:prstGeom prst="rect">
            <a:avLst/>
          </a:prstGeom>
          <a:noFill/>
        </p:spPr>
        <p:txBody>
          <a:bodyPr wrap="none" rtlCol="0">
            <a:spAutoFit/>
          </a:bodyPr>
          <a:lstStyle/>
          <a:p>
            <a:r>
              <a:rPr lang="en-US" sz="1400" i="1"/>
              <a:t>Slide courtesy of Dr. Sonya Haw</a:t>
            </a:r>
          </a:p>
        </p:txBody>
      </p:sp>
      <p:sp>
        <p:nvSpPr>
          <p:cNvPr id="4" name="TextBox 3">
            <a:extLst>
              <a:ext uri="{FF2B5EF4-FFF2-40B4-BE49-F238E27FC236}">
                <a16:creationId xmlns:a16="http://schemas.microsoft.com/office/drawing/2014/main" id="{8BFAF94F-E4B6-454A-BEB9-731E545D0D7D}"/>
              </a:ext>
            </a:extLst>
          </p:cNvPr>
          <p:cNvSpPr txBox="1"/>
          <p:nvPr/>
        </p:nvSpPr>
        <p:spPr>
          <a:xfrm>
            <a:off x="4214948" y="4121317"/>
            <a:ext cx="2272938" cy="2648674"/>
          </a:xfrm>
          <a:prstGeom prst="rect">
            <a:avLst/>
          </a:prstGeom>
          <a:noFill/>
        </p:spPr>
        <p:txBody>
          <a:bodyPr wrap="square" rtlCol="0">
            <a:spAutoFit/>
          </a:bodyPr>
          <a:lstStyle/>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Rana Malek –lead</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Sarah Mayson – Co-Chair </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Ricardo Correa</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Andrew G. Gianoukakis</a:t>
            </a:r>
          </a:p>
          <a:p>
            <a:pPr lvl="1">
              <a:lnSpc>
                <a:spcPct val="107000"/>
              </a:lnSpc>
              <a:spcBef>
                <a:spcPts val="0"/>
              </a:spcBef>
            </a:pPr>
            <a:r>
              <a:rPr lang="en-US" sz="1200">
                <a:ea typeface="Calibri" panose="020F0502020204030204" pitchFamily="34" charset="0"/>
                <a:cs typeface="Times New Roman" panose="02020603050405020304" pitchFamily="18" charset="0"/>
              </a:rPr>
              <a:t>Sonya Haw</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Pooja Luthra</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Dave Lieb</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Farah Morgan</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Amal Rahhal</a:t>
            </a:r>
          </a:p>
          <a:p>
            <a:pPr lvl="1">
              <a:lnSpc>
                <a:spcPct val="107000"/>
              </a:lnSpc>
              <a:spcBef>
                <a:spcPts val="0"/>
              </a:spcBef>
            </a:pPr>
            <a:r>
              <a:rPr lang="en-US" sz="1200" err="1">
                <a:effectLst/>
                <a:latin typeface="+mn-lt"/>
                <a:ea typeface="Calibri" panose="020F0502020204030204" pitchFamily="34" charset="0"/>
                <a:cs typeface="Times New Roman" panose="02020603050405020304" pitchFamily="18" charset="0"/>
              </a:rPr>
              <a:t>Imali</a:t>
            </a:r>
            <a:r>
              <a:rPr lang="en-US" sz="1200">
                <a:effectLst/>
                <a:latin typeface="+mn-lt"/>
                <a:ea typeface="Calibri" panose="020F0502020204030204" pitchFamily="34" charset="0"/>
                <a:cs typeface="Times New Roman" panose="02020603050405020304" pitchFamily="18" charset="0"/>
              </a:rPr>
              <a:t> Sirisena</a:t>
            </a:r>
          </a:p>
          <a:p>
            <a:pPr lvl="1">
              <a:lnSpc>
                <a:spcPct val="107000"/>
              </a:lnSpc>
              <a:spcBef>
                <a:spcPts val="0"/>
              </a:spcBef>
            </a:pPr>
            <a:r>
              <a:rPr lang="en-US" sz="1200">
                <a:effectLst/>
                <a:latin typeface="+mn-lt"/>
                <a:ea typeface="Calibri" panose="020F0502020204030204" pitchFamily="34" charset="0"/>
                <a:cs typeface="Times New Roman" panose="02020603050405020304" pitchFamily="18" charset="0"/>
              </a:rPr>
              <a:t>Stephanie Smooke</a:t>
            </a:r>
          </a:p>
          <a:p>
            <a:pPr lvl="1">
              <a:lnSpc>
                <a:spcPct val="107000"/>
              </a:lnSpc>
              <a:spcBef>
                <a:spcPts val="0"/>
              </a:spcBef>
            </a:pPr>
            <a:r>
              <a:rPr lang="en-US" sz="1200">
                <a:ea typeface="Calibri" panose="020F0502020204030204" pitchFamily="34" charset="0"/>
                <a:cs typeface="Times New Roman" panose="02020603050405020304" pitchFamily="18" charset="0"/>
              </a:rPr>
              <a:t>Emily </a:t>
            </a:r>
            <a:r>
              <a:rPr lang="en-US" sz="1200" err="1">
                <a:ea typeface="Calibri" panose="020F0502020204030204" pitchFamily="34" charset="0"/>
                <a:cs typeface="Times New Roman" panose="02020603050405020304" pitchFamily="18" charset="0"/>
              </a:rPr>
              <a:t>Szmuilowicz</a:t>
            </a:r>
            <a:endParaRPr lang="en-US" sz="1200">
              <a:effectLst/>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1200"/>
          </a:p>
        </p:txBody>
      </p:sp>
    </p:spTree>
    <p:extLst>
      <p:ext uri="{BB962C8B-B14F-4D97-AF65-F5344CB8AC3E}">
        <p14:creationId xmlns:p14="http://schemas.microsoft.com/office/powerpoint/2010/main" val="208719759"/>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5DC80-BAD7-422E-BE1D-08CE842FB83C}"/>
              </a:ext>
            </a:extLst>
          </p:cNvPr>
          <p:cNvSpPr>
            <a:spLocks noGrp="1"/>
          </p:cNvSpPr>
          <p:nvPr>
            <p:ph type="title"/>
          </p:nvPr>
        </p:nvSpPr>
        <p:spPr>
          <a:xfrm>
            <a:off x="581192" y="702156"/>
            <a:ext cx="11029616" cy="1013800"/>
          </a:xfrm>
        </p:spPr>
        <p:txBody>
          <a:bodyPr>
            <a:normAutofit/>
          </a:bodyPr>
          <a:lstStyle/>
          <a:p>
            <a:pPr>
              <a:spcAft>
                <a:spcPts val="1125"/>
              </a:spcAft>
            </a:pPr>
            <a:r>
              <a:rPr lang="en-US"/>
              <a:t>Membership Recruitment Committee</a:t>
            </a:r>
          </a:p>
        </p:txBody>
      </p:sp>
      <p:sp>
        <p:nvSpPr>
          <p:cNvPr id="5" name="Content Placeholder 2">
            <a:extLst>
              <a:ext uri="{FF2B5EF4-FFF2-40B4-BE49-F238E27FC236}">
                <a16:creationId xmlns:a16="http://schemas.microsoft.com/office/drawing/2014/main" id="{80E213BC-5FD0-439E-B087-75DB9275BDB2}"/>
              </a:ext>
            </a:extLst>
          </p:cNvPr>
          <p:cNvSpPr>
            <a:spLocks noGrp="1"/>
          </p:cNvSpPr>
          <p:nvPr>
            <p:ph idx="1"/>
          </p:nvPr>
        </p:nvSpPr>
        <p:spPr>
          <a:xfrm>
            <a:off x="581193" y="2141790"/>
            <a:ext cx="11029616" cy="2639216"/>
          </a:xfrm>
        </p:spPr>
        <p:txBody>
          <a:bodyPr>
            <a:normAutofit fontScale="25000" lnSpcReduction="20000"/>
          </a:bodyPr>
          <a:lstStyle/>
          <a:p>
            <a:pPr marL="0" indent="0">
              <a:buNone/>
            </a:pPr>
            <a:endParaRPr lang="en-US" b="1">
              <a:solidFill>
                <a:srgbClr val="FF0000"/>
              </a:solidFill>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r>
              <a:rPr lang="en-US" sz="8800">
                <a:solidFill>
                  <a:schemeClr val="tx1"/>
                </a:solidFill>
                <a:latin typeface="+mn-lt"/>
                <a:ea typeface="Calibri" panose="020F0502020204030204" pitchFamily="34" charset="0"/>
                <a:cs typeface="Times New Roman" panose="02020603050405020304" pitchFamily="18" charset="0"/>
              </a:rPr>
              <a:t>124 members; 34 non-members or lapsed members.</a:t>
            </a:r>
          </a:p>
          <a:p>
            <a:pPr lvl="1">
              <a:lnSpc>
                <a:spcPct val="107000"/>
              </a:lnSpc>
              <a:spcBef>
                <a:spcPts val="0"/>
              </a:spcBef>
            </a:pPr>
            <a:r>
              <a:rPr lang="en-US" sz="8800">
                <a:solidFill>
                  <a:schemeClr val="tx1"/>
                </a:solidFill>
                <a:latin typeface="+mn-lt"/>
                <a:ea typeface="Calibri" panose="020F0502020204030204" pitchFamily="34" charset="0"/>
                <a:cs typeface="Times New Roman" panose="02020603050405020304" pitchFamily="18" charset="0"/>
              </a:rPr>
              <a:t>January 2022-June 2023 – Special 18-month discounted rate membership. </a:t>
            </a:r>
          </a:p>
          <a:p>
            <a:pPr lvl="1">
              <a:lnSpc>
                <a:spcPct val="107000"/>
              </a:lnSpc>
              <a:spcBef>
                <a:spcPts val="0"/>
              </a:spcBef>
            </a:pPr>
            <a:r>
              <a:rPr lang="en-US" sz="8800">
                <a:solidFill>
                  <a:schemeClr val="tx1"/>
                </a:solidFill>
                <a:latin typeface="+mn-lt"/>
                <a:ea typeface="Calibri" panose="020F0502020204030204" pitchFamily="34" charset="0"/>
                <a:cs typeface="Times New Roman" panose="02020603050405020304" pitchFamily="18" charset="0"/>
              </a:rPr>
              <a:t>Goal is 100% membership of all ACGME Accredited Endocrine Fellowship programs.</a:t>
            </a:r>
          </a:p>
          <a:p>
            <a:pPr lvl="1">
              <a:lnSpc>
                <a:spcPct val="107000"/>
              </a:lnSpc>
              <a:spcBef>
                <a:spcPts val="0"/>
              </a:spcBef>
            </a:pPr>
            <a:r>
              <a:rPr lang="en-US" sz="8800">
                <a:solidFill>
                  <a:schemeClr val="tx1"/>
                </a:solidFill>
                <a:latin typeface="+mn-lt"/>
                <a:ea typeface="Calibri" panose="020F0502020204030204" pitchFamily="34" charset="0"/>
                <a:cs typeface="Times New Roman" panose="02020603050405020304" pitchFamily="18" charset="0"/>
              </a:rPr>
              <a:t>The committee will continue to contact non-member programs. </a:t>
            </a: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r>
              <a:rPr lang="en-US" sz="8800">
                <a:solidFill>
                  <a:schemeClr val="tx1"/>
                </a:solidFill>
                <a:latin typeface="+mn-lt"/>
                <a:ea typeface="Calibri" panose="020F0502020204030204" pitchFamily="34" charset="0"/>
                <a:cs typeface="Times New Roman" panose="02020603050405020304" pitchFamily="18" charset="0"/>
              </a:rPr>
              <a:t>Survey input of members </a:t>
            </a: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1692358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5DC80-BAD7-422E-BE1D-08CE842FB83C}"/>
              </a:ext>
            </a:extLst>
          </p:cNvPr>
          <p:cNvSpPr>
            <a:spLocks noGrp="1"/>
          </p:cNvSpPr>
          <p:nvPr>
            <p:ph type="title"/>
          </p:nvPr>
        </p:nvSpPr>
        <p:spPr>
          <a:xfrm>
            <a:off x="581192" y="702156"/>
            <a:ext cx="11029616" cy="1013800"/>
          </a:xfrm>
        </p:spPr>
        <p:txBody>
          <a:bodyPr>
            <a:normAutofit/>
          </a:bodyPr>
          <a:lstStyle/>
          <a:p>
            <a:pPr>
              <a:spcAft>
                <a:spcPts val="1125"/>
              </a:spcAft>
            </a:pPr>
            <a:r>
              <a:rPr lang="en-US"/>
              <a:t>Membership Recruitment Committee</a:t>
            </a:r>
          </a:p>
        </p:txBody>
      </p:sp>
      <p:sp>
        <p:nvSpPr>
          <p:cNvPr id="5" name="Content Placeholder 2">
            <a:extLst>
              <a:ext uri="{FF2B5EF4-FFF2-40B4-BE49-F238E27FC236}">
                <a16:creationId xmlns:a16="http://schemas.microsoft.com/office/drawing/2014/main" id="{80E213BC-5FD0-439E-B087-75DB9275BDB2}"/>
              </a:ext>
            </a:extLst>
          </p:cNvPr>
          <p:cNvSpPr>
            <a:spLocks noGrp="1"/>
          </p:cNvSpPr>
          <p:nvPr>
            <p:ph idx="1"/>
          </p:nvPr>
        </p:nvSpPr>
        <p:spPr>
          <a:xfrm>
            <a:off x="257342" y="2434389"/>
            <a:ext cx="10156478" cy="1989222"/>
          </a:xfrm>
        </p:spPr>
        <p:txBody>
          <a:bodyPr>
            <a:normAutofit/>
          </a:bodyPr>
          <a:lstStyle/>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marL="0" indent="0">
              <a:buNone/>
            </a:pPr>
            <a:endParaRPr lang="en-US"/>
          </a:p>
        </p:txBody>
      </p:sp>
      <p:sp>
        <p:nvSpPr>
          <p:cNvPr id="6" name="Content Placeholder 2">
            <a:extLst>
              <a:ext uri="{FF2B5EF4-FFF2-40B4-BE49-F238E27FC236}">
                <a16:creationId xmlns:a16="http://schemas.microsoft.com/office/drawing/2014/main" id="{5B4706F0-0C58-7AFE-8DAF-6218812CE430}"/>
              </a:ext>
            </a:extLst>
          </p:cNvPr>
          <p:cNvSpPr txBox="1">
            <a:spLocks/>
          </p:cNvSpPr>
          <p:nvPr/>
        </p:nvSpPr>
        <p:spPr>
          <a:xfrm>
            <a:off x="105791" y="1715956"/>
            <a:ext cx="11134558" cy="1989222"/>
          </a:xfrm>
          <a:prstGeom prst="rect">
            <a:avLst/>
          </a:prstGeom>
        </p:spPr>
        <p:txBody>
          <a:bodyPr vert="horz" lIns="91440" tIns="45720" rIns="91440" bIns="45720" rtlCol="0" anchor="ctr">
            <a:normAutofit fontScale="2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baseline="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endParaRPr lang="en-US" b="1">
              <a:solidFill>
                <a:srgbClr val="FF0000"/>
              </a:solidFill>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Font typeface="Wingdings 2" panose="05020102010507070707" pitchFamily="18" charset="2"/>
              <a:buNone/>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r>
              <a:rPr lang="en-US" sz="8800">
                <a:solidFill>
                  <a:schemeClr val="tx1"/>
                </a:solidFill>
                <a:latin typeface="+mn-lt"/>
                <a:ea typeface="Calibri" panose="020F0502020204030204" pitchFamily="34" charset="0"/>
                <a:cs typeface="Times New Roman" panose="02020603050405020304" pitchFamily="18" charset="0"/>
              </a:rPr>
              <a:t>Membership Survey deployed on May 10</a:t>
            </a:r>
          </a:p>
          <a:p>
            <a:pPr lvl="1">
              <a:lnSpc>
                <a:spcPct val="107000"/>
              </a:lnSpc>
              <a:spcBef>
                <a:spcPts val="0"/>
              </a:spcBef>
            </a:pPr>
            <a:r>
              <a:rPr lang="en-US" sz="8800">
                <a:solidFill>
                  <a:schemeClr val="tx1"/>
                </a:solidFill>
                <a:latin typeface="+mn-lt"/>
                <a:ea typeface="Calibri" panose="020F0502020204030204" pitchFamily="34" charset="0"/>
                <a:cs typeface="Times New Roman" panose="02020603050405020304" pitchFamily="18" charset="0"/>
              </a:rPr>
              <a:t>Preliminary results based on 37 program director respondents</a:t>
            </a: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0" indent="0">
              <a:buFont typeface="Wingdings 2" panose="05020102010507070707" pitchFamily="18" charset="2"/>
              <a:buNone/>
            </a:pPr>
            <a:endParaRPr lang="en-US"/>
          </a:p>
        </p:txBody>
      </p:sp>
      <p:pic>
        <p:nvPicPr>
          <p:cNvPr id="2" name="Picture 1">
            <a:extLst>
              <a:ext uri="{FF2B5EF4-FFF2-40B4-BE49-F238E27FC236}">
                <a16:creationId xmlns:a16="http://schemas.microsoft.com/office/drawing/2014/main" id="{ADF1B8A1-FF13-E7F5-E782-2E840912A4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34450" y="3098955"/>
            <a:ext cx="6984064" cy="3610999"/>
          </a:xfrm>
          <a:prstGeom prst="rect">
            <a:avLst/>
          </a:prstGeom>
        </p:spPr>
      </p:pic>
    </p:spTree>
    <p:extLst>
      <p:ext uri="{BB962C8B-B14F-4D97-AF65-F5344CB8AC3E}">
        <p14:creationId xmlns:p14="http://schemas.microsoft.com/office/powerpoint/2010/main" val="217061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5DC80-BAD7-422E-BE1D-08CE842FB83C}"/>
              </a:ext>
            </a:extLst>
          </p:cNvPr>
          <p:cNvSpPr>
            <a:spLocks noGrp="1"/>
          </p:cNvSpPr>
          <p:nvPr>
            <p:ph type="title"/>
          </p:nvPr>
        </p:nvSpPr>
        <p:spPr>
          <a:xfrm>
            <a:off x="581192" y="702156"/>
            <a:ext cx="11029616" cy="1013800"/>
          </a:xfrm>
        </p:spPr>
        <p:txBody>
          <a:bodyPr>
            <a:normAutofit/>
          </a:bodyPr>
          <a:lstStyle/>
          <a:p>
            <a:pPr>
              <a:spcAft>
                <a:spcPts val="1125"/>
              </a:spcAft>
            </a:pPr>
            <a:r>
              <a:rPr lang="en-US"/>
              <a:t>Membership Recruitment Committee</a:t>
            </a:r>
          </a:p>
        </p:txBody>
      </p:sp>
      <p:sp>
        <p:nvSpPr>
          <p:cNvPr id="6" name="Content Placeholder 2">
            <a:extLst>
              <a:ext uri="{FF2B5EF4-FFF2-40B4-BE49-F238E27FC236}">
                <a16:creationId xmlns:a16="http://schemas.microsoft.com/office/drawing/2014/main" id="{922DCCBD-0AAE-E411-03CD-8B873EB58409}"/>
              </a:ext>
            </a:extLst>
          </p:cNvPr>
          <p:cNvSpPr txBox="1">
            <a:spLocks/>
          </p:cNvSpPr>
          <p:nvPr/>
        </p:nvSpPr>
        <p:spPr>
          <a:xfrm>
            <a:off x="85510" y="1810692"/>
            <a:ext cx="11627953" cy="1989222"/>
          </a:xfrm>
          <a:prstGeom prst="rect">
            <a:avLst/>
          </a:prstGeom>
        </p:spPr>
        <p:txBody>
          <a:bodyPr vert="horz" lIns="91440" tIns="45720" rIns="91440" bIns="45720" rtlCol="0" anchor="ctr">
            <a:normAutofit fontScale="40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baseline="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8800" b="1">
              <a:solidFill>
                <a:schemeClr val="tx1"/>
              </a:solidFill>
              <a:latin typeface="Arial" panose="020B0604020202020204" pitchFamily="34" charset="0"/>
              <a:ea typeface="Calibri" panose="020F0502020204030204" pitchFamily="34" charset="0"/>
              <a:cs typeface="Arial" panose="020B0604020202020204" pitchFamily="34" charset="0"/>
            </a:endParaRPr>
          </a:p>
          <a:p>
            <a:pPr marL="741363" lvl="1" indent="-534988">
              <a:lnSpc>
                <a:spcPct val="107000"/>
              </a:lnSpc>
              <a:spcBef>
                <a:spcPts val="0"/>
              </a:spcBef>
              <a:buNone/>
            </a:pPr>
            <a:r>
              <a:rPr lang="en-US" sz="4500" b="1">
                <a:solidFill>
                  <a:schemeClr val="tx1"/>
                </a:solidFill>
                <a:latin typeface="Arial" panose="020B0604020202020204" pitchFamily="34" charset="0"/>
                <a:ea typeface="Calibri" panose="020F0502020204030204" pitchFamily="34" charset="0"/>
                <a:cs typeface="Arial" panose="020B0604020202020204" pitchFamily="34" charset="0"/>
              </a:rPr>
              <a:t>Q4.   In addition to the above, what other resources or activities could APDEM provide which would improve your experience as a member program? </a:t>
            </a: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324000" lvl="1" indent="0">
              <a:lnSpc>
                <a:spcPct val="107000"/>
              </a:lnSpc>
              <a:spcBef>
                <a:spcPts val="0"/>
              </a:spcBef>
              <a:buNone/>
            </a:pPr>
            <a:endParaRPr lang="en-US" sz="8800">
              <a:solidFill>
                <a:schemeClr val="tx1"/>
              </a:solidFill>
              <a:latin typeface="+mn-lt"/>
              <a:ea typeface="Calibri" panose="020F0502020204030204" pitchFamily="34" charset="0"/>
              <a:cs typeface="Times New Roman" panose="02020603050405020304" pitchFamily="18" charset="0"/>
            </a:endParaRPr>
          </a:p>
          <a:p>
            <a:pPr marL="0" indent="0">
              <a:buFont typeface="Wingdings 2" panose="05020102010507070707" pitchFamily="18" charset="2"/>
              <a:buNone/>
            </a:pPr>
            <a:endParaRPr lang="en-US"/>
          </a:p>
        </p:txBody>
      </p:sp>
      <p:sp>
        <p:nvSpPr>
          <p:cNvPr id="7" name="Content Placeholder 6">
            <a:extLst>
              <a:ext uri="{FF2B5EF4-FFF2-40B4-BE49-F238E27FC236}">
                <a16:creationId xmlns:a16="http://schemas.microsoft.com/office/drawing/2014/main" id="{2E5FDF36-8148-1C01-4870-5815A36982EF}"/>
              </a:ext>
            </a:extLst>
          </p:cNvPr>
          <p:cNvSpPr>
            <a:spLocks noGrp="1"/>
          </p:cNvSpPr>
          <p:nvPr>
            <p:ph idx="1"/>
          </p:nvPr>
        </p:nvSpPr>
        <p:spPr>
          <a:xfrm>
            <a:off x="581192" y="2477541"/>
            <a:ext cx="11525298" cy="4161003"/>
          </a:xfrm>
        </p:spPr>
        <p:txBody>
          <a:bodyPr>
            <a:noAutofit/>
          </a:bodyPr>
          <a:lstStyle/>
          <a:p>
            <a:pPr marL="304800" indent="152400"/>
            <a:r>
              <a:rPr lang="en-US" sz="1100" b="0" i="0" u="none" strike="noStrike">
                <a:solidFill>
                  <a:srgbClr val="333333"/>
                </a:solidFill>
                <a:effectLst/>
                <a:latin typeface="Arial" panose="020B0604020202020204" pitchFamily="34" charset="0"/>
                <a:cs typeface="Arial" panose="020B0604020202020204" pitchFamily="34" charset="0"/>
              </a:rPr>
              <a:t>Speaker bank, Board prep Curriculum development</a:t>
            </a:r>
            <a:r>
              <a:rPr lang="en-US" sz="1100">
                <a:latin typeface="Arial" panose="020B0604020202020204" pitchFamily="34" charset="0"/>
                <a:cs typeface="Arial" panose="020B0604020202020204" pitchFamily="34" charset="0"/>
              </a:rPr>
              <a:t> </a:t>
            </a:r>
          </a:p>
          <a:p>
            <a:pPr marL="457200" indent="-173038"/>
            <a:r>
              <a:rPr lang="en-US" sz="1100" b="0" i="0" u="none" strike="noStrike">
                <a:solidFill>
                  <a:srgbClr val="333333"/>
                </a:solidFill>
                <a:effectLst/>
                <a:latin typeface="Arial" panose="020B0604020202020204" pitchFamily="34" charset="0"/>
                <a:cs typeface="Arial" panose="020B0604020202020204" pitchFamily="34" charset="0"/>
              </a:rPr>
              <a:t>It can be challenging to keep track of the documents that come out. Recommend there be an online portal with a repository of the curriculum materials and past newsletters. </a:t>
            </a:r>
          </a:p>
          <a:p>
            <a:pPr marL="304800" indent="152400"/>
            <a:r>
              <a:rPr lang="en-US" sz="1100" b="0" i="0" u="none" strike="noStrike">
                <a:solidFill>
                  <a:srgbClr val="333333"/>
                </a:solidFill>
                <a:effectLst/>
                <a:latin typeface="Arial" panose="020B0604020202020204" pitchFamily="34" charset="0"/>
                <a:cs typeface="Arial" panose="020B0604020202020204" pitchFamily="34" charset="0"/>
              </a:rPr>
              <a:t>Sharing helpful information about meeting REC requirements and related to site visits </a:t>
            </a:r>
          </a:p>
          <a:p>
            <a:pPr marL="457200" indent="-173038"/>
            <a:r>
              <a:rPr lang="en-US" sz="1100" b="0" i="0" u="none" strike="noStrike">
                <a:solidFill>
                  <a:srgbClr val="333333"/>
                </a:solidFill>
                <a:effectLst/>
                <a:latin typeface="Arial" panose="020B0604020202020204" pitchFamily="34" charset="0"/>
                <a:cs typeface="Arial" panose="020B0604020202020204" pitchFamily="34" charset="0"/>
              </a:rPr>
              <a:t>I would like to help coordinate a group where we discuss how we organize our fellowship programs, what rotations we all have our fellows participate in, call schedules, didactics topics, schedules, etc.   We can all learn from each other and I think it would be fun and very interesting and helpful to see what others are doing.</a:t>
            </a:r>
            <a:r>
              <a:rPr lang="en-US" sz="1100">
                <a:latin typeface="Arial" panose="020B0604020202020204" pitchFamily="34" charset="0"/>
                <a:cs typeface="Arial" panose="020B0604020202020204" pitchFamily="34" charset="0"/>
              </a:rPr>
              <a:t> </a:t>
            </a:r>
          </a:p>
          <a:p>
            <a:pPr marL="457200" indent="-173038"/>
            <a:r>
              <a:rPr lang="en-US" sz="1100" b="0" i="0" u="none" strike="noStrike">
                <a:solidFill>
                  <a:srgbClr val="333333"/>
                </a:solidFill>
                <a:effectLst/>
                <a:latin typeface="Arial" panose="020B0604020202020204" pitchFamily="34" charset="0"/>
                <a:cs typeface="Arial" panose="020B0604020202020204" pitchFamily="34" charset="0"/>
              </a:rPr>
              <a:t>Guideline on how fellows meet certification for thyroid ultrasonography and FNA</a:t>
            </a:r>
          </a:p>
          <a:p>
            <a:pPr marL="457200" indent="-173038"/>
            <a:r>
              <a:rPr lang="en-US" sz="1100">
                <a:latin typeface="Arial" panose="020B0604020202020204" pitchFamily="34" charset="0"/>
                <a:cs typeface="Arial" panose="020B0604020202020204" pitchFamily="34" charset="0"/>
              </a:rPr>
              <a:t> </a:t>
            </a:r>
            <a:r>
              <a:rPr lang="en-US" sz="1100" b="0" i="0" u="none" strike="noStrike">
                <a:solidFill>
                  <a:srgbClr val="333333"/>
                </a:solidFill>
                <a:effectLst/>
                <a:latin typeface="Arial" panose="020B0604020202020204" pitchFamily="34" charset="0"/>
                <a:cs typeface="Arial" panose="020B0604020202020204" pitchFamily="34" charset="0"/>
              </a:rPr>
              <a:t>In-person meeting</a:t>
            </a:r>
            <a:r>
              <a:rPr lang="en-US" sz="1100">
                <a:latin typeface="Arial" panose="020B0604020202020204" pitchFamily="34" charset="0"/>
                <a:cs typeface="Arial" panose="020B0604020202020204" pitchFamily="34" charset="0"/>
              </a:rPr>
              <a:t> </a:t>
            </a:r>
          </a:p>
          <a:p>
            <a:pPr marL="457200" indent="-173038"/>
            <a:r>
              <a:rPr lang="en-US" sz="1100" b="0" i="0" u="none" strike="noStrike">
                <a:solidFill>
                  <a:srgbClr val="333333"/>
                </a:solidFill>
                <a:effectLst/>
                <a:latin typeface="Arial" panose="020B0604020202020204" pitchFamily="34" charset="0"/>
              </a:rPr>
              <a:t>Board review suggestions / discussions </a:t>
            </a:r>
          </a:p>
          <a:p>
            <a:pPr marL="457200" indent="-173038"/>
            <a:r>
              <a:rPr lang="en-US" sz="1100" b="0" i="0" u="none" strike="noStrike">
                <a:solidFill>
                  <a:srgbClr val="333333"/>
                </a:solidFill>
                <a:effectLst/>
                <a:latin typeface="Arial" panose="020B0604020202020204" pitchFamily="34" charset="0"/>
              </a:rPr>
              <a:t>Curriculum for diversity</a:t>
            </a:r>
          </a:p>
          <a:p>
            <a:pPr marL="457200" indent="-173038"/>
            <a:r>
              <a:rPr lang="en-US" sz="1100"/>
              <a:t> </a:t>
            </a:r>
            <a:r>
              <a:rPr lang="en-US" sz="1100" b="0" i="0" u="none" strike="noStrike">
                <a:solidFill>
                  <a:srgbClr val="333333"/>
                </a:solidFill>
                <a:effectLst/>
                <a:latin typeface="Arial" panose="020B0604020202020204" pitchFamily="34" charset="0"/>
              </a:rPr>
              <a:t>Resources and discussions such as emails or forums where PDs can ask questions and share experiences and ideas.</a:t>
            </a:r>
            <a:r>
              <a:rPr lang="en-US" sz="1100"/>
              <a:t> </a:t>
            </a:r>
          </a:p>
          <a:p>
            <a:pPr marL="457200" indent="-173038"/>
            <a:r>
              <a:rPr lang="en-US" sz="1100" b="0" i="0" u="none" strike="noStrike">
                <a:solidFill>
                  <a:srgbClr val="333333"/>
                </a:solidFill>
                <a:effectLst/>
                <a:latin typeface="Arial" panose="020B0604020202020204" pitchFamily="34" charset="0"/>
              </a:rPr>
              <a:t>I think it really helps to know what other programs are doing across the country. </a:t>
            </a:r>
            <a:r>
              <a:rPr lang="en-US" sz="1100">
                <a:solidFill>
                  <a:srgbClr val="333333"/>
                </a:solidFill>
                <a:latin typeface="Arial" panose="020B0604020202020204" pitchFamily="34" charset="0"/>
              </a:rPr>
              <a:t>e</a:t>
            </a:r>
            <a:r>
              <a:rPr lang="en-US" sz="1100" b="0" i="0" u="none" strike="noStrike">
                <a:solidFill>
                  <a:srgbClr val="333333"/>
                </a:solidFill>
                <a:effectLst/>
                <a:latin typeface="Arial" panose="020B0604020202020204" pitchFamily="34" charset="0"/>
              </a:rPr>
              <a:t>.g. what are the research requirements of the program? or even more basic things: how many weeks of consults, or how many different sites do the fellows rotate at?</a:t>
            </a:r>
            <a:r>
              <a:rPr lang="en-US" sz="1100"/>
              <a:t> </a:t>
            </a:r>
            <a:endParaRPr lang="en-US" sz="1100">
              <a:latin typeface="Arial" panose="020B0604020202020204" pitchFamily="34" charset="0"/>
              <a:cs typeface="Arial" panose="020B0604020202020204" pitchFamily="34" charset="0"/>
            </a:endParaRPr>
          </a:p>
          <a:p>
            <a:pPr marL="457200" indent="-173038"/>
            <a:r>
              <a:rPr lang="en-US" sz="1100" b="0" i="0" u="none" strike="noStrike">
                <a:solidFill>
                  <a:srgbClr val="333333"/>
                </a:solidFill>
                <a:effectLst/>
                <a:latin typeface="Arial" panose="020B0604020202020204" pitchFamily="34" charset="0"/>
              </a:rPr>
              <a:t>Networking opportunities with other PDs to compare how other programs are set up and get ideas on how to improve our program </a:t>
            </a:r>
          </a:p>
          <a:p>
            <a:pPr marL="457200" indent="-173038"/>
            <a:r>
              <a:rPr lang="en-US" sz="1100" b="0" i="0" u="none" strike="noStrike">
                <a:solidFill>
                  <a:srgbClr val="333333"/>
                </a:solidFill>
                <a:effectLst/>
                <a:latin typeface="Arial" panose="020B0604020202020204" pitchFamily="34" charset="0"/>
              </a:rPr>
              <a:t>Endocrine specific safety training materials as this is an ACGME requirement not easily met</a:t>
            </a:r>
            <a:r>
              <a:rPr lang="en-US" sz="1100"/>
              <a:t> </a:t>
            </a:r>
          </a:p>
          <a:p>
            <a:pPr marL="457200" indent="-173038"/>
            <a:r>
              <a:rPr lang="en-US" sz="1100">
                <a:solidFill>
                  <a:srgbClr val="333333"/>
                </a:solidFill>
                <a:latin typeface="Arial" panose="020B0604020202020204" pitchFamily="34" charset="0"/>
              </a:rPr>
              <a:t>O</a:t>
            </a:r>
            <a:r>
              <a:rPr lang="en-US" sz="1100" b="0" i="0" u="none" strike="noStrike">
                <a:solidFill>
                  <a:srgbClr val="333333"/>
                </a:solidFill>
                <a:effectLst/>
                <a:latin typeface="Arial" panose="020B0604020202020204" pitchFamily="34" charset="0"/>
              </a:rPr>
              <a:t>rganizing lectures shared between programs. there was initiative but somehow this was forgotten</a:t>
            </a:r>
            <a:r>
              <a:rPr lang="en-US" sz="1100"/>
              <a:t> </a:t>
            </a:r>
          </a:p>
        </p:txBody>
      </p:sp>
    </p:spTree>
    <p:extLst>
      <p:ext uri="{BB962C8B-B14F-4D97-AF65-F5344CB8AC3E}">
        <p14:creationId xmlns:p14="http://schemas.microsoft.com/office/powerpoint/2010/main" val="2751473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09A0-D2D8-4431-BE8D-285E7D0D7BB5}"/>
              </a:ext>
            </a:extLst>
          </p:cNvPr>
          <p:cNvSpPr>
            <a:spLocks noGrp="1"/>
          </p:cNvSpPr>
          <p:nvPr>
            <p:ph type="title"/>
          </p:nvPr>
        </p:nvSpPr>
        <p:spPr/>
        <p:txBody>
          <a:bodyPr/>
          <a:lstStyle/>
          <a:p>
            <a:r>
              <a:rPr lang="en-US"/>
              <a:t>Membership Recruitment Committee Future Goals</a:t>
            </a:r>
          </a:p>
        </p:txBody>
      </p:sp>
      <p:sp>
        <p:nvSpPr>
          <p:cNvPr id="3" name="Content Placeholder 2">
            <a:extLst>
              <a:ext uri="{FF2B5EF4-FFF2-40B4-BE49-F238E27FC236}">
                <a16:creationId xmlns:a16="http://schemas.microsoft.com/office/drawing/2014/main" id="{29016974-4643-4671-A8A1-778D9680CDF9}"/>
              </a:ext>
            </a:extLst>
          </p:cNvPr>
          <p:cNvSpPr>
            <a:spLocks noGrp="1"/>
          </p:cNvSpPr>
          <p:nvPr>
            <p:ph idx="1"/>
          </p:nvPr>
        </p:nvSpPr>
        <p:spPr/>
        <p:txBody>
          <a:bodyPr>
            <a:normAutofit/>
          </a:bodyPr>
          <a:lstStyle/>
          <a:p>
            <a:pPr lvl="1">
              <a:lnSpc>
                <a:spcPct val="107000"/>
              </a:lnSpc>
              <a:spcBef>
                <a:spcPts val="0"/>
              </a:spcBef>
            </a:pPr>
            <a:r>
              <a:rPr lang="en-US" sz="2800">
                <a:solidFill>
                  <a:schemeClr val="tx1"/>
                </a:solidFill>
                <a:latin typeface="+mn-lt"/>
                <a:ea typeface="Calibri" panose="020F0502020204030204" pitchFamily="34" charset="0"/>
                <a:cs typeface="Times New Roman" panose="02020603050405020304" pitchFamily="18" charset="0"/>
              </a:rPr>
              <a:t>APDEM directory</a:t>
            </a:r>
          </a:p>
          <a:p>
            <a:pPr lvl="1">
              <a:lnSpc>
                <a:spcPct val="107000"/>
              </a:lnSpc>
              <a:spcBef>
                <a:spcPts val="0"/>
              </a:spcBef>
            </a:pPr>
            <a:r>
              <a:rPr lang="en-US" sz="2800">
                <a:solidFill>
                  <a:schemeClr val="tx1"/>
                </a:solidFill>
                <a:latin typeface="+mn-lt"/>
                <a:ea typeface="Calibri" panose="020F0502020204030204" pitchFamily="34" charset="0"/>
                <a:cs typeface="Times New Roman" panose="02020603050405020304" pitchFamily="18" charset="0"/>
              </a:rPr>
              <a:t>Welcome package for new members</a:t>
            </a:r>
          </a:p>
          <a:p>
            <a:pPr lvl="1">
              <a:lnSpc>
                <a:spcPct val="107000"/>
              </a:lnSpc>
              <a:spcBef>
                <a:spcPts val="0"/>
              </a:spcBef>
            </a:pPr>
            <a:r>
              <a:rPr lang="en-US" sz="2800">
                <a:solidFill>
                  <a:schemeClr val="tx1"/>
                </a:solidFill>
                <a:latin typeface="+mn-lt"/>
                <a:ea typeface="Calibri" panose="020F0502020204030204" pitchFamily="34" charset="0"/>
                <a:cs typeface="Times New Roman" panose="02020603050405020304" pitchFamily="18" charset="0"/>
              </a:rPr>
              <a:t>Virtual binder of materials</a:t>
            </a:r>
          </a:p>
          <a:p>
            <a:pPr lvl="1">
              <a:lnSpc>
                <a:spcPct val="107000"/>
              </a:lnSpc>
              <a:spcBef>
                <a:spcPts val="0"/>
              </a:spcBef>
            </a:pPr>
            <a:r>
              <a:rPr lang="en-US" sz="2800">
                <a:solidFill>
                  <a:schemeClr val="tx1"/>
                </a:solidFill>
                <a:latin typeface="+mn-lt"/>
                <a:ea typeface="Calibri" panose="020F0502020204030204" pitchFamily="34" charset="0"/>
                <a:cs typeface="Times New Roman" panose="02020603050405020304" pitchFamily="18" charset="0"/>
              </a:rPr>
              <a:t>Networking events</a:t>
            </a:r>
          </a:p>
          <a:p>
            <a:pPr lvl="1">
              <a:lnSpc>
                <a:spcPct val="107000"/>
              </a:lnSpc>
              <a:spcBef>
                <a:spcPts val="0"/>
              </a:spcBef>
            </a:pPr>
            <a:r>
              <a:rPr lang="en-US" sz="2800">
                <a:solidFill>
                  <a:schemeClr val="tx1"/>
                </a:solidFill>
                <a:latin typeface="+mn-lt"/>
                <a:ea typeface="Calibri" panose="020F0502020204030204" pitchFamily="34" charset="0"/>
                <a:cs typeface="Times New Roman" panose="02020603050405020304" pitchFamily="18" charset="0"/>
              </a:rPr>
              <a:t>Social platforms (Join our active Facebook group!)</a:t>
            </a:r>
          </a:p>
          <a:p>
            <a:pPr lvl="1">
              <a:lnSpc>
                <a:spcPct val="107000"/>
              </a:lnSpc>
              <a:spcBef>
                <a:spcPts val="0"/>
              </a:spcBef>
            </a:pPr>
            <a:r>
              <a:rPr lang="en-US" sz="2800">
                <a:solidFill>
                  <a:schemeClr val="tx1"/>
                </a:solidFill>
                <a:latin typeface="+mn-lt"/>
                <a:ea typeface="Calibri" panose="020F0502020204030204" pitchFamily="34" charset="0"/>
                <a:cs typeface="Times New Roman" panose="02020603050405020304" pitchFamily="18" charset="0"/>
              </a:rPr>
              <a:t>Continue to survey input of members </a:t>
            </a:r>
          </a:p>
          <a:p>
            <a:endParaRPr lang="en-US"/>
          </a:p>
        </p:txBody>
      </p:sp>
    </p:spTree>
    <p:extLst>
      <p:ext uri="{BB962C8B-B14F-4D97-AF65-F5344CB8AC3E}">
        <p14:creationId xmlns:p14="http://schemas.microsoft.com/office/powerpoint/2010/main" val="2900951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3BD2-3CEC-447C-8F4A-1FF2CE083A71}"/>
              </a:ext>
            </a:extLst>
          </p:cNvPr>
          <p:cNvSpPr>
            <a:spLocks noGrp="1"/>
          </p:cNvSpPr>
          <p:nvPr>
            <p:ph type="title"/>
          </p:nvPr>
        </p:nvSpPr>
        <p:spPr/>
        <p:txBody>
          <a:bodyPr/>
          <a:lstStyle/>
          <a:p>
            <a:r>
              <a:rPr lang="en-US" err="1"/>
              <a:t>ALL-in</a:t>
            </a:r>
            <a:r>
              <a:rPr lang="en-US"/>
              <a:t> match oversight task force                         </a:t>
            </a:r>
            <a:r>
              <a:rPr lang="en-US" sz="1200"/>
              <a:t>6:33 – 6:40 p.m.</a:t>
            </a:r>
          </a:p>
        </p:txBody>
      </p:sp>
      <p:sp>
        <p:nvSpPr>
          <p:cNvPr id="4" name="Text Placeholder 3">
            <a:extLst>
              <a:ext uri="{FF2B5EF4-FFF2-40B4-BE49-F238E27FC236}">
                <a16:creationId xmlns:a16="http://schemas.microsoft.com/office/drawing/2014/main" id="{EF008E84-7B9E-4C38-97D9-A137C58908E6}"/>
              </a:ext>
            </a:extLst>
          </p:cNvPr>
          <p:cNvSpPr>
            <a:spLocks noGrp="1"/>
          </p:cNvSpPr>
          <p:nvPr>
            <p:ph type="body" idx="1"/>
          </p:nvPr>
        </p:nvSpPr>
        <p:spPr>
          <a:xfrm>
            <a:off x="581194" y="4541417"/>
            <a:ext cx="11029615" cy="600556"/>
          </a:xfrm>
        </p:spPr>
        <p:txBody>
          <a:bodyPr/>
          <a:lstStyle/>
          <a:p>
            <a:r>
              <a:rPr lang="en-US"/>
              <a:t>Dr. Matthew Levine</a:t>
            </a:r>
          </a:p>
        </p:txBody>
      </p:sp>
    </p:spTree>
    <p:extLst>
      <p:ext uri="{BB962C8B-B14F-4D97-AF65-F5344CB8AC3E}">
        <p14:creationId xmlns:p14="http://schemas.microsoft.com/office/powerpoint/2010/main" val="127608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E46704-8CC3-4738-A90A-11803178DA81}"/>
              </a:ext>
            </a:extLst>
          </p:cNvPr>
          <p:cNvSpPr>
            <a:spLocks noGrp="1"/>
          </p:cNvSpPr>
          <p:nvPr>
            <p:ph type="title" idx="4294967295"/>
          </p:nvPr>
        </p:nvSpPr>
        <p:spPr>
          <a:xfrm>
            <a:off x="0" y="730250"/>
            <a:ext cx="11029950" cy="987425"/>
          </a:xfrm>
        </p:spPr>
        <p:txBody>
          <a:bodyPr/>
          <a:lstStyle/>
          <a:p>
            <a:r>
              <a:rPr lang="en-US"/>
              <a:t>APDEM Council </a:t>
            </a:r>
          </a:p>
        </p:txBody>
      </p:sp>
      <p:pic>
        <p:nvPicPr>
          <p:cNvPr id="8" name="Picture 7" descr="A person wearing a suit and tie&#10;&#10;Description automatically generated">
            <a:extLst>
              <a:ext uri="{FF2B5EF4-FFF2-40B4-BE49-F238E27FC236}">
                <a16:creationId xmlns:a16="http://schemas.microsoft.com/office/drawing/2014/main" id="{506B4869-E979-4DE8-8D26-36D51A46D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61" y="683761"/>
            <a:ext cx="1794280" cy="2242850"/>
          </a:xfrm>
          <a:prstGeom prst="rect">
            <a:avLst/>
          </a:prstGeom>
        </p:spPr>
      </p:pic>
      <p:sp>
        <p:nvSpPr>
          <p:cNvPr id="9" name="TextBox 8">
            <a:extLst>
              <a:ext uri="{FF2B5EF4-FFF2-40B4-BE49-F238E27FC236}">
                <a16:creationId xmlns:a16="http://schemas.microsoft.com/office/drawing/2014/main" id="{427756A0-8029-4F8F-B075-3A3D40F7BA64}"/>
              </a:ext>
            </a:extLst>
          </p:cNvPr>
          <p:cNvSpPr txBox="1"/>
          <p:nvPr/>
        </p:nvSpPr>
        <p:spPr>
          <a:xfrm>
            <a:off x="-129871" y="2935229"/>
            <a:ext cx="3360144" cy="830997"/>
          </a:xfrm>
          <a:prstGeom prst="rect">
            <a:avLst/>
          </a:prstGeom>
          <a:noFill/>
        </p:spPr>
        <p:txBody>
          <a:bodyPr wrap="square" rtlCol="0">
            <a:spAutoFit/>
          </a:bodyPr>
          <a:lstStyle/>
          <a:p>
            <a:pPr algn="ctr"/>
            <a:r>
              <a:rPr lang="en-US" sz="1600" b="1"/>
              <a:t>President</a:t>
            </a:r>
          </a:p>
          <a:p>
            <a:pPr algn="ctr"/>
            <a:r>
              <a:rPr lang="en-US" sz="1600"/>
              <a:t>Andrew G. Gianoukakis, MD</a:t>
            </a:r>
            <a:br>
              <a:rPr lang="en-US" sz="1600"/>
            </a:br>
            <a:r>
              <a:rPr lang="en-US" sz="1600"/>
              <a:t>Harbor UCLA Medical Center</a:t>
            </a:r>
          </a:p>
        </p:txBody>
      </p:sp>
      <p:sp>
        <p:nvSpPr>
          <p:cNvPr id="12" name="TextBox 11">
            <a:extLst>
              <a:ext uri="{FF2B5EF4-FFF2-40B4-BE49-F238E27FC236}">
                <a16:creationId xmlns:a16="http://schemas.microsoft.com/office/drawing/2014/main" id="{2C50132B-B4F8-4B01-8D7B-D4EA420FBECA}"/>
              </a:ext>
            </a:extLst>
          </p:cNvPr>
          <p:cNvSpPr txBox="1"/>
          <p:nvPr/>
        </p:nvSpPr>
        <p:spPr>
          <a:xfrm>
            <a:off x="2769865" y="3011578"/>
            <a:ext cx="3516870" cy="830997"/>
          </a:xfrm>
          <a:prstGeom prst="rect">
            <a:avLst/>
          </a:prstGeom>
          <a:noFill/>
        </p:spPr>
        <p:txBody>
          <a:bodyPr wrap="square" rtlCol="0">
            <a:spAutoFit/>
          </a:bodyPr>
          <a:lstStyle/>
          <a:p>
            <a:pPr algn="ctr"/>
            <a:r>
              <a:rPr lang="en-US" sz="1600" b="1"/>
              <a:t>President-Elect</a:t>
            </a:r>
          </a:p>
          <a:p>
            <a:pPr algn="ctr"/>
            <a:r>
              <a:rPr lang="en-US" sz="1600"/>
              <a:t>Odelia Cooper, MD</a:t>
            </a:r>
            <a:br>
              <a:rPr lang="en-US" sz="1600"/>
            </a:br>
            <a:r>
              <a:rPr lang="en-US" sz="1600"/>
              <a:t>Cedars-Sinai Medical Center</a:t>
            </a:r>
          </a:p>
        </p:txBody>
      </p:sp>
      <p:sp>
        <p:nvSpPr>
          <p:cNvPr id="15" name="TextBox 14">
            <a:extLst>
              <a:ext uri="{FF2B5EF4-FFF2-40B4-BE49-F238E27FC236}">
                <a16:creationId xmlns:a16="http://schemas.microsoft.com/office/drawing/2014/main" id="{1E113933-DC28-433A-B106-341DAA1A474B}"/>
              </a:ext>
            </a:extLst>
          </p:cNvPr>
          <p:cNvSpPr txBox="1"/>
          <p:nvPr/>
        </p:nvSpPr>
        <p:spPr>
          <a:xfrm>
            <a:off x="5577143" y="2947753"/>
            <a:ext cx="3516870" cy="830997"/>
          </a:xfrm>
          <a:prstGeom prst="rect">
            <a:avLst/>
          </a:prstGeom>
          <a:noFill/>
        </p:spPr>
        <p:txBody>
          <a:bodyPr wrap="square" rtlCol="0">
            <a:spAutoFit/>
          </a:bodyPr>
          <a:lstStyle/>
          <a:p>
            <a:pPr algn="ctr"/>
            <a:r>
              <a:rPr lang="en-US" sz="1600" b="1"/>
              <a:t>Secretary-Treasurer</a:t>
            </a:r>
          </a:p>
          <a:p>
            <a:pPr algn="ctr"/>
            <a:r>
              <a:rPr lang="en-US" sz="1600"/>
              <a:t>Marina Charitou, MD</a:t>
            </a:r>
            <a:br>
              <a:rPr lang="en-US" sz="1600"/>
            </a:br>
            <a:r>
              <a:rPr lang="en-US" sz="1600"/>
              <a:t>SUNY Stony Brook Hospital</a:t>
            </a:r>
          </a:p>
        </p:txBody>
      </p:sp>
      <p:sp>
        <p:nvSpPr>
          <p:cNvPr id="16" name="TextBox 15">
            <a:extLst>
              <a:ext uri="{FF2B5EF4-FFF2-40B4-BE49-F238E27FC236}">
                <a16:creationId xmlns:a16="http://schemas.microsoft.com/office/drawing/2014/main" id="{F1A2C82B-C4C6-429B-B139-B0ED7422625B}"/>
              </a:ext>
            </a:extLst>
          </p:cNvPr>
          <p:cNvSpPr txBox="1"/>
          <p:nvPr/>
        </p:nvSpPr>
        <p:spPr>
          <a:xfrm>
            <a:off x="8702587" y="2935228"/>
            <a:ext cx="3516870" cy="830997"/>
          </a:xfrm>
          <a:prstGeom prst="rect">
            <a:avLst/>
          </a:prstGeom>
          <a:noFill/>
        </p:spPr>
        <p:txBody>
          <a:bodyPr wrap="square" rtlCol="0">
            <a:spAutoFit/>
          </a:bodyPr>
          <a:lstStyle/>
          <a:p>
            <a:pPr algn="ctr"/>
            <a:r>
              <a:rPr lang="en-US" sz="1600"/>
              <a:t>Ricardo Correa, MD, EdD</a:t>
            </a:r>
          </a:p>
          <a:p>
            <a:pPr algn="ctr"/>
            <a:r>
              <a:rPr lang="en-US" sz="1600"/>
              <a:t>University of Arizona College of Medicine - Phoenix</a:t>
            </a:r>
          </a:p>
        </p:txBody>
      </p:sp>
      <p:sp>
        <p:nvSpPr>
          <p:cNvPr id="17" name="TextBox 16">
            <a:extLst>
              <a:ext uri="{FF2B5EF4-FFF2-40B4-BE49-F238E27FC236}">
                <a16:creationId xmlns:a16="http://schemas.microsoft.com/office/drawing/2014/main" id="{6A3D906D-0820-4837-9270-0314CD71A022}"/>
              </a:ext>
            </a:extLst>
          </p:cNvPr>
          <p:cNvSpPr txBox="1"/>
          <p:nvPr/>
        </p:nvSpPr>
        <p:spPr>
          <a:xfrm>
            <a:off x="5669941" y="6144845"/>
            <a:ext cx="3516870" cy="584775"/>
          </a:xfrm>
          <a:prstGeom prst="rect">
            <a:avLst/>
          </a:prstGeom>
          <a:noFill/>
        </p:spPr>
        <p:txBody>
          <a:bodyPr wrap="square" rtlCol="0">
            <a:spAutoFit/>
          </a:bodyPr>
          <a:lstStyle/>
          <a:p>
            <a:pPr algn="ctr"/>
            <a:r>
              <a:rPr lang="en-US" sz="1600"/>
              <a:t>Rana Malek, MD</a:t>
            </a:r>
            <a:br>
              <a:rPr lang="en-US" sz="1600"/>
            </a:br>
            <a:r>
              <a:rPr lang="en-US" sz="1600"/>
              <a:t>University of Maryland</a:t>
            </a:r>
          </a:p>
        </p:txBody>
      </p:sp>
      <p:sp>
        <p:nvSpPr>
          <p:cNvPr id="18" name="TextBox 17">
            <a:extLst>
              <a:ext uri="{FF2B5EF4-FFF2-40B4-BE49-F238E27FC236}">
                <a16:creationId xmlns:a16="http://schemas.microsoft.com/office/drawing/2014/main" id="{3AB277D0-750F-4EAA-9378-538FC3F19B5F}"/>
              </a:ext>
            </a:extLst>
          </p:cNvPr>
          <p:cNvSpPr txBox="1"/>
          <p:nvPr/>
        </p:nvSpPr>
        <p:spPr>
          <a:xfrm>
            <a:off x="8778434" y="6108735"/>
            <a:ext cx="3516870" cy="584775"/>
          </a:xfrm>
          <a:prstGeom prst="rect">
            <a:avLst/>
          </a:prstGeom>
          <a:noFill/>
        </p:spPr>
        <p:txBody>
          <a:bodyPr wrap="square" rtlCol="0">
            <a:spAutoFit/>
          </a:bodyPr>
          <a:lstStyle/>
          <a:p>
            <a:pPr algn="ctr"/>
            <a:r>
              <a:rPr lang="en-US" sz="1600"/>
              <a:t>Roberto Salvatori, MD</a:t>
            </a:r>
            <a:br>
              <a:rPr lang="en-US" sz="1600"/>
            </a:br>
            <a:r>
              <a:rPr lang="en-US" sz="1600"/>
              <a:t>Johns Hopkins University</a:t>
            </a:r>
          </a:p>
        </p:txBody>
      </p:sp>
      <p:pic>
        <p:nvPicPr>
          <p:cNvPr id="1026" name="Picture 2" descr="Dr. Carlson East Setauket, NY Office Locations | Sharecare">
            <a:extLst>
              <a:ext uri="{FF2B5EF4-FFF2-40B4-BE49-F238E27FC236}">
                <a16:creationId xmlns:a16="http://schemas.microsoft.com/office/drawing/2014/main" id="{E586ED78-60B3-4638-9BD2-ED955F490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789" y="715824"/>
            <a:ext cx="2253595" cy="2253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Rana Malek, MD | University of Maryland Medical System">
            <a:extLst>
              <a:ext uri="{FF2B5EF4-FFF2-40B4-BE49-F238E27FC236}">
                <a16:creationId xmlns:a16="http://schemas.microsoft.com/office/drawing/2014/main" id="{31D39BB9-9A30-4855-A5C5-345A165125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6969" y="3861240"/>
            <a:ext cx="1836139" cy="2295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erto Salvatori, M.D., Professor of Medicine | Johns Hopkins ...">
            <a:extLst>
              <a:ext uri="{FF2B5EF4-FFF2-40B4-BE49-F238E27FC236}">
                <a16:creationId xmlns:a16="http://schemas.microsoft.com/office/drawing/2014/main" id="{40FA6FD3-E306-4975-B44C-9351A85435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76" r="23078" b="6504"/>
          <a:stretch/>
        </p:blipFill>
        <p:spPr bwMode="auto">
          <a:xfrm>
            <a:off x="9603921" y="3825469"/>
            <a:ext cx="1714201" cy="228326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13A58F7-96E7-42DB-B2B2-B131328C2797}"/>
              </a:ext>
            </a:extLst>
          </p:cNvPr>
          <p:cNvSpPr txBox="1"/>
          <p:nvPr/>
        </p:nvSpPr>
        <p:spPr>
          <a:xfrm>
            <a:off x="-273789" y="6060338"/>
            <a:ext cx="3516870" cy="584775"/>
          </a:xfrm>
          <a:prstGeom prst="rect">
            <a:avLst/>
          </a:prstGeom>
          <a:noFill/>
        </p:spPr>
        <p:txBody>
          <a:bodyPr wrap="square" rtlCol="0">
            <a:spAutoFit/>
          </a:bodyPr>
          <a:lstStyle/>
          <a:p>
            <a:pPr algn="ctr"/>
            <a:r>
              <a:rPr lang="en-US" sz="1600"/>
              <a:t>Matthew Levine, MD</a:t>
            </a:r>
            <a:br>
              <a:rPr lang="en-US" sz="1600"/>
            </a:br>
            <a:r>
              <a:rPr lang="en-US" sz="1600"/>
              <a:t>Scripps Green Hospital</a:t>
            </a:r>
          </a:p>
        </p:txBody>
      </p:sp>
      <p:sp>
        <p:nvSpPr>
          <p:cNvPr id="21" name="TextBox 20">
            <a:extLst>
              <a:ext uri="{FF2B5EF4-FFF2-40B4-BE49-F238E27FC236}">
                <a16:creationId xmlns:a16="http://schemas.microsoft.com/office/drawing/2014/main" id="{AD5C77DB-E139-44E1-9AA7-A7E6C8BBFAF7}"/>
              </a:ext>
            </a:extLst>
          </p:cNvPr>
          <p:cNvSpPr txBox="1"/>
          <p:nvPr/>
        </p:nvSpPr>
        <p:spPr>
          <a:xfrm>
            <a:off x="4372747" y="19855"/>
            <a:ext cx="7163703" cy="461665"/>
          </a:xfrm>
          <a:prstGeom prst="rect">
            <a:avLst/>
          </a:prstGeom>
          <a:noFill/>
        </p:spPr>
        <p:txBody>
          <a:bodyPr wrap="square" rtlCol="0">
            <a:spAutoFit/>
          </a:bodyPr>
          <a:lstStyle/>
          <a:p>
            <a:r>
              <a:rPr lang="en-US" sz="2400"/>
              <a:t>APDEM Council Members</a:t>
            </a:r>
          </a:p>
        </p:txBody>
      </p:sp>
      <p:sp>
        <p:nvSpPr>
          <p:cNvPr id="20" name="TextBox 19">
            <a:extLst>
              <a:ext uri="{FF2B5EF4-FFF2-40B4-BE49-F238E27FC236}">
                <a16:creationId xmlns:a16="http://schemas.microsoft.com/office/drawing/2014/main" id="{BD6B99E8-C4B2-464F-94AD-C25E4C97CADD}"/>
              </a:ext>
            </a:extLst>
          </p:cNvPr>
          <p:cNvSpPr txBox="1"/>
          <p:nvPr/>
        </p:nvSpPr>
        <p:spPr>
          <a:xfrm>
            <a:off x="2769866" y="6125881"/>
            <a:ext cx="3516870" cy="584775"/>
          </a:xfrm>
          <a:prstGeom prst="rect">
            <a:avLst/>
          </a:prstGeom>
          <a:noFill/>
        </p:spPr>
        <p:txBody>
          <a:bodyPr wrap="square" rtlCol="0">
            <a:spAutoFit/>
          </a:bodyPr>
          <a:lstStyle/>
          <a:p>
            <a:pPr algn="ctr"/>
            <a:r>
              <a:rPr lang="en-US" sz="1600"/>
              <a:t>David C. Lieb, MD</a:t>
            </a:r>
            <a:br>
              <a:rPr lang="en-US" sz="1600"/>
            </a:br>
            <a:r>
              <a:rPr lang="en-US" sz="1600"/>
              <a:t>Eastern Virginia Medical School  </a:t>
            </a:r>
          </a:p>
        </p:txBody>
      </p:sp>
      <p:pic>
        <p:nvPicPr>
          <p:cNvPr id="2" name="Picture 2" descr="Correa_Ricardo">
            <a:extLst>
              <a:ext uri="{FF2B5EF4-FFF2-40B4-BE49-F238E27FC236}">
                <a16:creationId xmlns:a16="http://schemas.microsoft.com/office/drawing/2014/main" id="{4F7E8820-22B1-41A5-A979-237BA2AA68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45" r="18003"/>
          <a:stretch/>
        </p:blipFill>
        <p:spPr bwMode="auto">
          <a:xfrm>
            <a:off x="9484019" y="733592"/>
            <a:ext cx="1632661" cy="2214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for the picture&#10;&#10;Description automatically generated with medium confidence">
            <a:extLst>
              <a:ext uri="{FF2B5EF4-FFF2-40B4-BE49-F238E27FC236}">
                <a16:creationId xmlns:a16="http://schemas.microsoft.com/office/drawing/2014/main" id="{410B39A1-8A6C-4565-8893-365359A59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875" y="3753059"/>
            <a:ext cx="1730460" cy="2307279"/>
          </a:xfrm>
          <a:prstGeom prst="rect">
            <a:avLst/>
          </a:prstGeom>
        </p:spPr>
      </p:pic>
      <p:pic>
        <p:nvPicPr>
          <p:cNvPr id="22" name="Picture 4">
            <a:extLst>
              <a:ext uri="{FF2B5EF4-FFF2-40B4-BE49-F238E27FC236}">
                <a16:creationId xmlns:a16="http://schemas.microsoft.com/office/drawing/2014/main" id="{C66CDC93-46FE-492F-94A0-F6AB95E28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8261" y="3906680"/>
            <a:ext cx="1716500" cy="22886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DDC9074-7349-5497-5006-EC890889EEB7}"/>
              </a:ext>
            </a:extLst>
          </p:cNvPr>
          <p:cNvPicPr>
            <a:picLocks noChangeAspect="1"/>
          </p:cNvPicPr>
          <p:nvPr/>
        </p:nvPicPr>
        <p:blipFill>
          <a:blip r:embed="rId10"/>
          <a:stretch>
            <a:fillRect/>
          </a:stretch>
        </p:blipFill>
        <p:spPr>
          <a:xfrm>
            <a:off x="3687715" y="715824"/>
            <a:ext cx="1665682" cy="2327817"/>
          </a:xfrm>
          <a:prstGeom prst="rect">
            <a:avLst/>
          </a:prstGeom>
        </p:spPr>
      </p:pic>
    </p:spTree>
    <p:extLst>
      <p:ext uri="{BB962C8B-B14F-4D97-AF65-F5344CB8AC3E}">
        <p14:creationId xmlns:p14="http://schemas.microsoft.com/office/powerpoint/2010/main" val="1823089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p:nvPr>
        </p:nvSpPr>
        <p:spPr/>
        <p:txBody>
          <a:bodyPr>
            <a:normAutofit/>
          </a:bodyPr>
          <a:lstStyle/>
          <a:p>
            <a:r>
              <a:rPr lang="en-US"/>
              <a:t>APDEM All In Match Oversight Task Force</a:t>
            </a:r>
          </a:p>
        </p:txBody>
      </p:sp>
      <p:sp>
        <p:nvSpPr>
          <p:cNvPr id="10" name="TextBox 9">
            <a:extLst>
              <a:ext uri="{FF2B5EF4-FFF2-40B4-BE49-F238E27FC236}">
                <a16:creationId xmlns:a16="http://schemas.microsoft.com/office/drawing/2014/main" id="{B0159319-AEA6-4AE1-B611-77DBAD021FBE}"/>
              </a:ext>
            </a:extLst>
          </p:cNvPr>
          <p:cNvSpPr txBox="1"/>
          <p:nvPr/>
        </p:nvSpPr>
        <p:spPr>
          <a:xfrm>
            <a:off x="485614" y="2041757"/>
            <a:ext cx="5468982" cy="3754874"/>
          </a:xfrm>
          <a:prstGeom prst="rect">
            <a:avLst/>
          </a:prstGeom>
          <a:noFill/>
        </p:spPr>
        <p:txBody>
          <a:bodyPr wrap="square" rtlCol="0">
            <a:spAutoFit/>
          </a:bodyPr>
          <a:lstStyle/>
          <a:p>
            <a:pPr marL="0" marR="0" lvl="2" algn="l" defTabSz="914400" rtl="0" eaLnBrk="1" fontAlgn="auto" latinLnBrk="0" hangingPunct="1">
              <a:lnSpc>
                <a:spcPct val="100000"/>
              </a:lnSpc>
              <a:spcBef>
                <a:spcPts val="0"/>
              </a:spcBef>
              <a:buClr>
                <a:srgbClr val="4590B8"/>
              </a:buClr>
              <a:buSzPct val="120000"/>
              <a:tabLst/>
              <a:defRPr/>
            </a:pPr>
            <a:r>
              <a:rPr lang="en-US" sz="2200" b="1">
                <a:solidFill>
                  <a:schemeClr val="accent2"/>
                </a:solidFill>
                <a:cs typeface="Calibri" panose="020F0502020204030204" pitchFamily="34" charset="0"/>
              </a:rPr>
              <a:t>AY 2021-2022 </a:t>
            </a:r>
          </a:p>
          <a:p>
            <a:pPr marL="457200" marR="0" lvl="2" indent="-457200" algn="l" defTabSz="914400" rtl="0" eaLnBrk="1" fontAlgn="auto" latinLnBrk="0" hangingPunct="1">
              <a:lnSpc>
                <a:spcPct val="100000"/>
              </a:lnSpc>
              <a:spcBef>
                <a:spcPts val="0"/>
              </a:spcBef>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Matthew Levine (Scripps) – Co-chair</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Aaron Schulman (Weill Cornell) – Co-chair</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lang="en-US" sz="2200">
                <a:solidFill>
                  <a:srgbClr val="3D3D3D"/>
                </a:solidFill>
                <a:cs typeface="Calibri" panose="020F0502020204030204" pitchFamily="34" charset="0"/>
              </a:rPr>
              <a:t>Matthew Gilbert (U Vermont) </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Ismat Shafiq ( </a:t>
            </a:r>
            <a:r>
              <a:rPr lang="en-US" sz="2200">
                <a:solidFill>
                  <a:srgbClr val="3D3D3D"/>
                </a:solidFill>
                <a:cs typeface="Calibri" panose="020F0502020204030204" pitchFamily="34" charset="0"/>
              </a:rPr>
              <a:t>U Rochester)</a:t>
            </a:r>
            <a:endPar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endParaRP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Amal Shibli-Rahhal (U Iowa)</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Andrew Gianoukakis (LA County-    Harbor-UCLA) - ex officio, non-voting</a:t>
            </a:r>
          </a:p>
        </p:txBody>
      </p:sp>
      <p:sp>
        <p:nvSpPr>
          <p:cNvPr id="6" name="TextBox 5">
            <a:extLst>
              <a:ext uri="{FF2B5EF4-FFF2-40B4-BE49-F238E27FC236}">
                <a16:creationId xmlns:a16="http://schemas.microsoft.com/office/drawing/2014/main" id="{4DC306BD-54D6-C8EE-C767-5C4FC0BD4DF2}"/>
              </a:ext>
            </a:extLst>
          </p:cNvPr>
          <p:cNvSpPr txBox="1"/>
          <p:nvPr/>
        </p:nvSpPr>
        <p:spPr>
          <a:xfrm>
            <a:off x="6096000" y="1973978"/>
            <a:ext cx="5468982" cy="4739759"/>
          </a:xfrm>
          <a:prstGeom prst="rect">
            <a:avLst/>
          </a:prstGeom>
          <a:noFill/>
        </p:spPr>
        <p:txBody>
          <a:bodyPr wrap="square" rtlCol="0">
            <a:spAutoFit/>
          </a:bodyPr>
          <a:lstStyle/>
          <a:p>
            <a:pPr marL="0" marR="0" lvl="2" algn="l" defTabSz="914400" rtl="0" eaLnBrk="1" fontAlgn="auto" latinLnBrk="0" hangingPunct="1">
              <a:lnSpc>
                <a:spcPct val="100000"/>
              </a:lnSpc>
              <a:spcBef>
                <a:spcPts val="0"/>
              </a:spcBef>
              <a:buClr>
                <a:srgbClr val="4590B8"/>
              </a:buClr>
              <a:buSzPct val="120000"/>
              <a:tabLst/>
              <a:defRPr/>
            </a:pPr>
            <a:r>
              <a:rPr lang="en-US" sz="2200" b="1">
                <a:solidFill>
                  <a:schemeClr val="accent2"/>
                </a:solidFill>
                <a:cs typeface="Calibri" panose="020F0502020204030204" pitchFamily="34" charset="0"/>
              </a:rPr>
              <a:t>AY 2022-2023 </a:t>
            </a:r>
          </a:p>
          <a:p>
            <a:pPr marL="457200" marR="0" lvl="2" indent="-457200" algn="l" defTabSz="914400" rtl="0" eaLnBrk="1" fontAlgn="auto" latinLnBrk="0" hangingPunct="1">
              <a:lnSpc>
                <a:spcPct val="100000"/>
              </a:lnSpc>
              <a:spcBef>
                <a:spcPts val="0"/>
              </a:spcBef>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Matthew Levine (Scripps) – Co-chair</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Aaron Schulman (Weill Cornell) – Co-chair</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lang="en-US" sz="2200">
                <a:solidFill>
                  <a:srgbClr val="3D3D3D"/>
                </a:solidFill>
                <a:cs typeface="Calibri" panose="020F0502020204030204" pitchFamily="34" charset="0"/>
              </a:rPr>
              <a:t>Matthew Gilbert (U Vermont) </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lang="en-US" sz="2200">
                <a:solidFill>
                  <a:srgbClr val="3D3D3D"/>
                </a:solidFill>
                <a:cs typeface="Calibri" panose="020F0502020204030204" pitchFamily="34" charset="0"/>
              </a:rPr>
              <a:t>Katie Guttenberg, MD (U Texas Houston)</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lang="en-US" sz="2200">
                <a:solidFill>
                  <a:srgbClr val="3D3D3D"/>
                </a:solidFill>
                <a:cs typeface="Calibri" panose="020F0502020204030204" pitchFamily="34" charset="0"/>
              </a:rPr>
              <a:t>Lakshmi </a:t>
            </a:r>
            <a:r>
              <a:rPr lang="en-US" sz="2200" err="1">
                <a:solidFill>
                  <a:srgbClr val="3D3D3D"/>
                </a:solidFill>
                <a:cs typeface="Calibri" panose="020F0502020204030204" pitchFamily="34" charset="0"/>
              </a:rPr>
              <a:t>Pakath</a:t>
            </a:r>
            <a:r>
              <a:rPr lang="en-US" sz="2200">
                <a:solidFill>
                  <a:srgbClr val="3D3D3D"/>
                </a:solidFill>
                <a:cs typeface="Calibri" panose="020F0502020204030204" pitchFamily="34" charset="0"/>
              </a:rPr>
              <a:t> Menon, MD (U Arkansas)</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Ismat Shafiq ( </a:t>
            </a:r>
            <a:r>
              <a:rPr lang="en-US" sz="2200">
                <a:solidFill>
                  <a:srgbClr val="3D3D3D"/>
                </a:solidFill>
                <a:cs typeface="Calibri" panose="020F0502020204030204" pitchFamily="34" charset="0"/>
              </a:rPr>
              <a:t>U Rochester)</a:t>
            </a:r>
            <a:endPar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endParaRP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Amal Shibli-Rahhal (U Iowa)</a:t>
            </a:r>
          </a:p>
          <a:p>
            <a:pPr marL="457200" marR="0" lvl="2" indent="-457200" algn="l" defTabSz="914400" rtl="0" eaLnBrk="1" fontAlgn="auto" latinLnBrk="0" hangingPunct="1">
              <a:lnSpc>
                <a:spcPct val="100000"/>
              </a:lnSpc>
              <a:spcBef>
                <a:spcPts val="0"/>
              </a:spcBef>
              <a:spcAft>
                <a:spcPts val="1200"/>
              </a:spcAft>
              <a:buClr>
                <a:srgbClr val="4590B8"/>
              </a:buClr>
              <a:buSzPct val="120000"/>
              <a:buFont typeface="Wingdings" pitchFamily="2" charset="2"/>
              <a:buChar char="§"/>
              <a:tabLst/>
              <a:defRPr/>
            </a:pPr>
            <a:r>
              <a:rPr lang="en-US" sz="2200">
                <a:solidFill>
                  <a:srgbClr val="3D3D3D"/>
                </a:solidFill>
                <a:cs typeface="Calibri" panose="020F0502020204030204" pitchFamily="34" charset="0"/>
              </a:rPr>
              <a:t>Odelia Cooper, MD </a:t>
            </a: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 (</a:t>
            </a:r>
            <a:r>
              <a:rPr lang="en-US" sz="2200">
                <a:solidFill>
                  <a:srgbClr val="3D3D3D"/>
                </a:solidFill>
                <a:cs typeface="Calibri" panose="020F0502020204030204" pitchFamily="34" charset="0"/>
              </a:rPr>
              <a:t>Cedars Sinai)</a:t>
            </a:r>
            <a:r>
              <a:rPr kumimoji="0" lang="en-US" sz="2200" b="0" i="0" u="none" strike="noStrike" kern="1200" cap="none" spc="0" normalizeH="0" baseline="0" noProof="0">
                <a:ln>
                  <a:noFill/>
                </a:ln>
                <a:solidFill>
                  <a:srgbClr val="3D3D3D"/>
                </a:solidFill>
                <a:effectLst/>
                <a:uLnTx/>
                <a:uFillTx/>
                <a:ea typeface="+mn-ea"/>
                <a:cs typeface="Calibri" panose="020F0502020204030204" pitchFamily="34" charset="0"/>
              </a:rPr>
              <a:t> –               ex officio, non-voting</a:t>
            </a:r>
          </a:p>
        </p:txBody>
      </p:sp>
    </p:spTree>
    <p:extLst>
      <p:ext uri="{BB962C8B-B14F-4D97-AF65-F5344CB8AC3E}">
        <p14:creationId xmlns:p14="http://schemas.microsoft.com/office/powerpoint/2010/main" val="160425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graphicFrame>
        <p:nvGraphicFramePr>
          <p:cNvPr id="3" name="Table 2">
            <a:extLst>
              <a:ext uri="{FF2B5EF4-FFF2-40B4-BE49-F238E27FC236}">
                <a16:creationId xmlns:a16="http://schemas.microsoft.com/office/drawing/2014/main" id="{E68A4B0F-4EFC-040B-1C3F-930A51A47B9C}"/>
              </a:ext>
            </a:extLst>
          </p:cNvPr>
          <p:cNvGraphicFramePr>
            <a:graphicFrameLocks noGrp="1"/>
          </p:cNvGraphicFramePr>
          <p:nvPr>
            <p:extLst>
              <p:ext uri="{D42A27DB-BD31-4B8C-83A1-F6EECF244321}">
                <p14:modId xmlns:p14="http://schemas.microsoft.com/office/powerpoint/2010/main" val="3885654577"/>
              </p:ext>
            </p:extLst>
          </p:nvPr>
        </p:nvGraphicFramePr>
        <p:xfrm>
          <a:off x="1820779" y="617913"/>
          <a:ext cx="7760044" cy="640080"/>
        </p:xfrm>
        <a:graphic>
          <a:graphicData uri="http://schemas.openxmlformats.org/drawingml/2006/table">
            <a:tbl>
              <a:tblPr/>
              <a:tblGrid>
                <a:gridCol w="7760044">
                  <a:extLst>
                    <a:ext uri="{9D8B030D-6E8A-4147-A177-3AD203B41FA5}">
                      <a16:colId xmlns:a16="http://schemas.microsoft.com/office/drawing/2014/main" val="2310903994"/>
                    </a:ext>
                  </a:extLst>
                </a:gridCol>
              </a:tblGrid>
              <a:tr h="0">
                <a:tc>
                  <a:txBody>
                    <a:bodyPr/>
                    <a:lstStyle/>
                    <a:p>
                      <a:pPr algn="ctr" fontAlgn="ctr"/>
                      <a:r>
                        <a:rPr lang="en-US" sz="1200" b="1" i="0" u="none" strike="noStrike">
                          <a:solidFill>
                            <a:srgbClr val="007FAA"/>
                          </a:solidFill>
                          <a:effectLst/>
                          <a:latin typeface="National2"/>
                        </a:rPr>
                        <a:t>Memorandum of Understanding</a:t>
                      </a:r>
                      <a:br>
                        <a:rPr lang="en-US" sz="1200" b="1" i="0" u="none" strike="noStrike">
                          <a:solidFill>
                            <a:srgbClr val="007FAA"/>
                          </a:solidFill>
                          <a:effectLst/>
                          <a:latin typeface="National2"/>
                        </a:rPr>
                      </a:br>
                      <a:r>
                        <a:rPr lang="en-US" sz="1200" b="1" i="0" u="none" strike="noStrike">
                          <a:solidFill>
                            <a:srgbClr val="007FAA"/>
                          </a:solidFill>
                          <a:effectLst/>
                          <a:latin typeface="National2"/>
                        </a:rPr>
                        <a:t>APDEM’s “All In” Policy for the Endocrinology Match</a:t>
                      </a:r>
                      <a:br>
                        <a:rPr lang="en-US" sz="1200" b="1" i="0" u="none" strike="noStrike">
                          <a:solidFill>
                            <a:srgbClr val="007FAA"/>
                          </a:solidFill>
                          <a:effectLst/>
                          <a:latin typeface="National2"/>
                        </a:rPr>
                      </a:br>
                      <a:r>
                        <a:rPr lang="en-US" sz="1200" b="1" i="0" u="none" strike="noStrike">
                          <a:solidFill>
                            <a:srgbClr val="007FAA"/>
                          </a:solidFill>
                          <a:effectLst/>
                          <a:latin typeface="National2"/>
                        </a:rPr>
                        <a:t>(2022 Recruitment Season for appointment in the 2023-2024 academic year)</a:t>
                      </a:r>
                    </a:p>
                  </a:txBody>
                  <a:tcPr anchor="ctr">
                    <a:lnL>
                      <a:noFill/>
                    </a:lnL>
                    <a:lnR>
                      <a:noFill/>
                    </a:lnR>
                    <a:lnT>
                      <a:noFill/>
                    </a:lnT>
                    <a:lnB>
                      <a:noFill/>
                    </a:lnB>
                  </a:tcPr>
                </a:tc>
                <a:extLst>
                  <a:ext uri="{0D108BD9-81ED-4DB2-BD59-A6C34878D82A}">
                    <a16:rowId xmlns:a16="http://schemas.microsoft.com/office/drawing/2014/main" val="1673179139"/>
                  </a:ext>
                </a:extLst>
              </a:tr>
            </a:tbl>
          </a:graphicData>
        </a:graphic>
      </p:graphicFrame>
      <p:sp>
        <p:nvSpPr>
          <p:cNvPr id="4" name="Rectangle 2">
            <a:extLst>
              <a:ext uri="{FF2B5EF4-FFF2-40B4-BE49-F238E27FC236}">
                <a16:creationId xmlns:a16="http://schemas.microsoft.com/office/drawing/2014/main" id="{D175BED5-F701-B723-9F73-A8715FCDB64C}"/>
              </a:ext>
            </a:extLst>
          </p:cNvPr>
          <p:cNvSpPr>
            <a:spLocks noChangeArrowheads="1"/>
          </p:cNvSpPr>
          <p:nvPr/>
        </p:nvSpPr>
        <p:spPr bwMode="auto">
          <a:xfrm>
            <a:off x="413084" y="1257993"/>
            <a:ext cx="11365831"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This Memorandum of Understanding (MOU) is between the Association of Program Directors in Endocrinology, Diabetes, and Metabolism (APDEM; 2055 L Street, Suite 600, Washington, DC 20036)—sponsor for the National Resident Matching Program (NRMP) Endocrinology Match—and the following Accreditation Council for Graduate Medical Education (ACGME)-accredited fellowship training program in Endocrinology, Diabetes, and Metabolism (Internal Medicine):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Name of Program: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Program City/State:</a:t>
            </a:r>
            <a:endParaRPr kumimoji="0" lang="en-US" altLang="en-US" sz="1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endParaRPr>
          </a:p>
          <a:p>
            <a:pPr marL="168275" marR="0" lvl="0" indent="-168275" algn="l" defTabSz="914400" rtl="0" eaLnBrk="0" fontAlgn="base" latinLnBrk="0" hangingPunct="0">
              <a:lnSpc>
                <a:spcPct val="100000"/>
              </a:lnSpc>
              <a:spcBef>
                <a:spcPct val="0"/>
              </a:spcBef>
              <a:spcAft>
                <a:spcPct val="0"/>
              </a:spcAft>
              <a:buClrTx/>
              <a:buSzTx/>
              <a:buFontTx/>
              <a:buAutoNum type="arabicPeriod"/>
              <a:tabLst/>
            </a:pP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Background:</a:t>
            </a: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 APDEM implemented an All In Match Policy for the Endocrinology Match starting in the 2018 recruitment season (for appointment in the 2019-2020 academic year [AY]). The goal of the Policy is to encourage all ACGME-accredited endocrinology training programs to participate in the NRMP Medical Specialties Matching Program (MSMP) and to offer all training positions through the MSMP—unless an exception is granted by APDEM. Effective July 1, 2018, endocrinology training programs adhering to the All In Match Policy will receive uninterrupted access to fellowship candidate applications via the Electronic Residency Application Service (ERAS). Effective July 1, 2018, demonstrable failure to adhere to the All In Match Policy will result in a revocation of ERAS access for up to two years, and it could lead to NRMP sanctions.</a:t>
            </a:r>
          </a:p>
          <a:p>
            <a:pPr marL="168275" marR="0" lvl="0" indent="-168275" algn="l" defTabSz="914400" rtl="0" eaLnBrk="0" fontAlgn="base" latinLnBrk="0" hangingPunct="0">
              <a:lnSpc>
                <a:spcPct val="100000"/>
              </a:lnSpc>
              <a:spcBef>
                <a:spcPct val="0"/>
              </a:spcBef>
              <a:spcAft>
                <a:spcPct val="0"/>
              </a:spcAft>
              <a:buClrTx/>
              <a:buSzTx/>
              <a:buFontTx/>
              <a:buAutoNum type="arabicPeriod"/>
              <a:tabLst/>
            </a:pPr>
            <a:endPar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endParaRPr>
          </a:p>
          <a:p>
            <a:pPr marL="168275" marR="0" lvl="0" indent="-168275" algn="l" defTabSz="914400" rtl="0" eaLnBrk="0" fontAlgn="base" latinLnBrk="0" hangingPunct="0">
              <a:lnSpc>
                <a:spcPct val="100000"/>
              </a:lnSpc>
              <a:spcBef>
                <a:spcPct val="0"/>
              </a:spcBef>
              <a:spcAft>
                <a:spcPct val="0"/>
              </a:spcAft>
              <a:buClrTx/>
              <a:buSzTx/>
              <a:buFontTx/>
              <a:buAutoNum type="arabicPeriod"/>
              <a:tabLst/>
            </a:pP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Purpose of the MOU:</a:t>
            </a: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 The sole purpose of this MOU is to establish and document that each Program understands APDEM’s </a:t>
            </a:r>
            <a:r>
              <a:rPr kumimoji="0" lang="en-US" altLang="en-US" sz="1000" b="1" i="0" u="sng" strike="noStrike" cap="none" normalizeH="0" baseline="0">
                <a:ln>
                  <a:noFill/>
                </a:ln>
                <a:solidFill>
                  <a:srgbClr val="0000FF"/>
                </a:solidFill>
                <a:effectLst/>
                <a:latin typeface="Calibri" panose="020F0502020204030204" pitchFamily="34" charset="0"/>
                <a:cs typeface="Calibri" panose="020F0502020204030204" pitchFamily="34" charset="0"/>
                <a:hlinkClick r:id="rId3"/>
              </a:rPr>
              <a:t>All In Match Policy</a:t>
            </a: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 </a:t>
            </a: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for the 2022 recruitment season (appointment for AY 2023-2024). This MOU does not represent an agreement to adhere to the All In Match Policy, and it does not represent an agreement to execute and abide by the NRMP Match Participation Agreement. </a:t>
            </a:r>
          </a:p>
          <a:p>
            <a:pPr marR="0" lvl="0" algn="l" defTabSz="914400" rtl="0" eaLnBrk="0" fontAlgn="base" latinLnBrk="0" hangingPunct="0">
              <a:lnSpc>
                <a:spcPct val="100000"/>
              </a:lnSpc>
              <a:spcBef>
                <a:spcPct val="0"/>
              </a:spcBef>
              <a:spcAft>
                <a:spcPct val="0"/>
              </a:spcAft>
              <a:buClrTx/>
              <a:buSzTx/>
              <a:tabLst/>
            </a:pPr>
            <a:endPar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3.  Training Program Responsibilities:</a:t>
            </a: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 Programs that enter into this MOU acknowledge that they understand APDEM’s All In Match Policy for the 2022 recruitment season (appointment for AY 2023-2024). </a:t>
            </a:r>
          </a:p>
          <a:p>
            <a:pPr marR="0" lvl="0" algn="l" defTabSz="914400" rtl="0" eaLnBrk="0" fontAlgn="base" latinLnBrk="0" hangingPunct="0">
              <a:lnSpc>
                <a:spcPct val="100000"/>
              </a:lnSpc>
              <a:spcBef>
                <a:spcPct val="0"/>
              </a:spcBef>
              <a:spcAft>
                <a:spcPct val="0"/>
              </a:spcAft>
              <a:buClrTx/>
              <a:buSzTx/>
              <a:tabLst/>
            </a:pPr>
            <a:endPar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4.  MOU execution and ERAS Access and Listing:</a:t>
            </a:r>
            <a:endParaRPr lang="en-US" altLang="en-US" sz="1000">
              <a:solidFill>
                <a:srgbClr val="333E48"/>
              </a:solidFill>
              <a:latin typeface="Calibri" panose="020F0502020204030204" pitchFamily="34" charset="0"/>
              <a:cs typeface="Calibri" panose="020F0502020204030204" pitchFamily="34" charset="0"/>
            </a:endParaRPr>
          </a:p>
          <a:p>
            <a:pPr marL="288925" marR="0" lvl="0" indent="-1206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Programs that execute this MOU with APDEM (by completing and submitting this survey form) by Friday, May 13, 2022, at 5:00 p.m. EDT: a) will be listed in ERAS as a participating program in early June 2022; and b) will be able to receive candidates’ ERAS applications using the ERAS Program Director WorkStation beginning on July 20, 2022.[1]</a:t>
            </a:r>
          </a:p>
          <a:p>
            <a:pPr marL="288925" marR="0" lvl="0" indent="-1206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Programs that execute this MOU after Friday, May 13, 2022, will have access to candidates’ applications, and they will be listed in ERAS as a participating program, but they may not initially be visible to candidates (as a participating program) in early June. ERAS will NOT inform candidates of the late addition of participating programs.</a:t>
            </a:r>
            <a:r>
              <a:rPr kumimoji="0" lang="en-US" altLang="en-US" sz="1000" b="0" i="0" u="none" strike="noStrike" cap="none" normalizeH="0">
                <a:ln>
                  <a:noFill/>
                </a:ln>
                <a:solidFill>
                  <a:srgbClr val="333E48"/>
                </a:solidFill>
                <a:effectLst/>
                <a:latin typeface="Calibri" panose="020F0502020204030204" pitchFamily="34" charset="0"/>
                <a:cs typeface="Calibri" panose="020F0502020204030204" pitchFamily="34" charset="0"/>
              </a:rPr>
              <a:t> </a:t>
            </a:r>
          </a:p>
          <a:p>
            <a:pPr marL="288925" marR="0" lvl="0" indent="-1206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Programs that do not execute this MOU will not be listed in, nor have access to, ERAS for the 2022 recruitment season.</a:t>
            </a:r>
          </a:p>
          <a:p>
            <a:pPr marL="168275" marR="0" lvl="0" algn="l" defTabSz="914400" rtl="0" eaLnBrk="0" fontAlgn="base" latinLnBrk="0" hangingPunct="0">
              <a:lnSpc>
                <a:spcPct val="100000"/>
              </a:lnSpc>
              <a:spcBef>
                <a:spcPct val="0"/>
              </a:spcBef>
              <a:spcAft>
                <a:spcPct val="0"/>
              </a:spcAft>
              <a:buClrTx/>
              <a:buSzTx/>
              <a:tabLst/>
            </a:pPr>
            <a:endParaRPr lang="en-US" altLang="en-US" sz="1000">
              <a:solidFill>
                <a:srgbClr val="333E48"/>
              </a:solidFill>
              <a:latin typeface="Calibri" panose="020F0502020204030204" pitchFamily="34" charset="0"/>
              <a:cs typeface="Calibri" panose="020F0502020204030204" pitchFamily="34" charset="0"/>
            </a:endParaRPr>
          </a:p>
          <a:p>
            <a:pPr marL="168275" marR="0" lvl="0" indent="-168275" algn="l" defTabSz="914400" rtl="0" eaLnBrk="0" fontAlgn="base" latinLnBrk="0" hangingPunct="0">
              <a:lnSpc>
                <a:spcPct val="100000"/>
              </a:lnSpc>
              <a:spcBef>
                <a:spcPct val="0"/>
              </a:spcBef>
              <a:spcAft>
                <a:spcPct val="0"/>
              </a:spcAft>
              <a:buClrTx/>
              <a:buSzTx/>
              <a:tabLst/>
            </a:pP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5.</a:t>
            </a:r>
            <a:r>
              <a:rPr kumimoji="0" lang="en-US" altLang="en-US" sz="1000" b="1" i="0" u="none" strike="noStrike" cap="none" normalizeH="0">
                <a:ln>
                  <a:noFill/>
                </a:ln>
                <a:solidFill>
                  <a:srgbClr val="333E48"/>
                </a:solidFill>
                <a:effectLst/>
                <a:latin typeface="Calibri" panose="020F0502020204030204" pitchFamily="34" charset="0"/>
                <a:cs typeface="Calibri" panose="020F0502020204030204" pitchFamily="34" charset="0"/>
              </a:rPr>
              <a:t>  </a:t>
            </a:r>
            <a:r>
              <a:rPr kumimoji="0" lang="en-US" altLang="en-US" sz="1000" b="1" i="0" u="none" strike="noStrike" cap="none" normalizeH="0" baseline="0">
                <a:ln>
                  <a:noFill/>
                </a:ln>
                <a:solidFill>
                  <a:srgbClr val="333E48"/>
                </a:solidFill>
                <a:effectLst/>
                <a:latin typeface="Calibri" panose="020F0502020204030204" pitchFamily="34" charset="0"/>
                <a:cs typeface="Calibri" panose="020F0502020204030204" pitchFamily="34" charset="0"/>
              </a:rPr>
              <a:t>Understanding:</a:t>
            </a: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 Only the Program Director has authority to execute this MOU with APDEM (by completing and submitting this survey form) on the Program’s behalf. This MOU shall commence on the date the Program executes this MOU and will remain in full force and effect until June 30, 2023. Any additions or amendments to this MOU must be in writing and signed by both parties.</a:t>
            </a:r>
            <a:b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br>
            <a:endPar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Name of Program Director Completing MOU: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Program Director Email Address: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Endocrinology Program's Name: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ACGME ID#: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E48"/>
                </a:solidFill>
                <a:effectLst/>
                <a:latin typeface="Calibri" panose="020F0502020204030204" pitchFamily="34" charset="0"/>
                <a:cs typeface="Calibri" panose="020F0502020204030204" pitchFamily="34" charset="0"/>
              </a:rPr>
              <a:t>Date: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333E48"/>
                </a:solidFill>
                <a:effectLst/>
                <a:latin typeface="Calibri" panose="020F0502020204030204" pitchFamily="34" charset="0"/>
                <a:cs typeface="Calibri" panose="020F0502020204030204" pitchFamily="34" charset="0"/>
              </a:rPr>
              <a:t>(1) NOTE: To obtain access to ERAS, programs must do two things: (1) programs must register in ERAS (in early April, ERAS will send to each program login and password information to register in ERAS Account Maintenance); and (2) programs must execute (i.e., sign and deliver to APDEM) this MOU. If a program completes ERAS registration but has not executed this MOU, ERAS will change the program’s participation status from “Participating” to “Not Participating.”</a:t>
            </a:r>
            <a:endParaRPr kumimoji="0" lang="en-US" altLang="en-US" sz="9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061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p:nvPr>
        </p:nvSpPr>
        <p:spPr/>
        <p:txBody>
          <a:bodyPr>
            <a:normAutofit/>
          </a:bodyPr>
          <a:lstStyle/>
          <a:p>
            <a:r>
              <a:rPr lang="en-US"/>
              <a:t>APDEM All In Match Oversight Task Force</a:t>
            </a:r>
          </a:p>
        </p:txBody>
      </p:sp>
      <p:sp>
        <p:nvSpPr>
          <p:cNvPr id="4" name="TextBox 3">
            <a:extLst>
              <a:ext uri="{FF2B5EF4-FFF2-40B4-BE49-F238E27FC236}">
                <a16:creationId xmlns:a16="http://schemas.microsoft.com/office/drawing/2014/main" id="{4C748467-8D6A-4500-9299-BBC3456C989F}"/>
              </a:ext>
            </a:extLst>
          </p:cNvPr>
          <p:cNvSpPr txBox="1"/>
          <p:nvPr/>
        </p:nvSpPr>
        <p:spPr>
          <a:xfrm>
            <a:off x="401432" y="1767347"/>
            <a:ext cx="11389135" cy="4970591"/>
          </a:xfrm>
          <a:prstGeom prst="rect">
            <a:avLst/>
          </a:prstGeom>
          <a:noFill/>
        </p:spPr>
        <p:txBody>
          <a:bodyPr wrap="square">
            <a:spAutoFit/>
          </a:bodyPr>
          <a:lstStyle/>
          <a:p>
            <a:pPr marR="0" lvl="0" algn="ctr">
              <a:spcBef>
                <a:spcPts val="0"/>
              </a:spcBef>
              <a:spcAft>
                <a:spcPts val="300"/>
              </a:spcAft>
              <a:buClr>
                <a:srgbClr val="00B0F0"/>
              </a:buClr>
            </a:pPr>
            <a:r>
              <a:rPr lang="en-US" sz="1200" b="1"/>
              <a:t>APDEM All In Match Policy – Updated February 2022</a:t>
            </a:r>
          </a:p>
          <a:p>
            <a:pPr marR="0" lvl="0">
              <a:spcBef>
                <a:spcPts val="0"/>
              </a:spcBef>
              <a:spcAft>
                <a:spcPts val="300"/>
              </a:spcAft>
              <a:buClr>
                <a:srgbClr val="00B0F0"/>
              </a:buClr>
            </a:pPr>
            <a:r>
              <a:rPr lang="en-US" sz="1100"/>
              <a:t>All endocrinology positions must be allocated through the NRMP Match (unless an exception is granted by APDEM and the NRMP). This policy applies to all endocrinology programs and all endocrinology positions. </a:t>
            </a:r>
          </a:p>
          <a:p>
            <a:pPr marL="171450" marR="0" lvl="0" indent="-171450">
              <a:spcBef>
                <a:spcPts val="0"/>
              </a:spcBef>
              <a:spcAft>
                <a:spcPts val="300"/>
              </a:spcAft>
              <a:buFont typeface="Arial" panose="020B0604020202020204" pitchFamily="34" charset="0"/>
              <a:buChar char="•"/>
            </a:pPr>
            <a:r>
              <a:rPr lang="en-US" sz="1100"/>
              <a:t>Each year,  APDEM will execute an All-In Match agreement with the NRMP: (1) any program registering for the Match must attempt to fill all positions through the Match; (2) programs planning to participate in the Match cannot offer positions outside the Match prior to program director registration and program activation; and (3) once a position has been offered outside the Match, the program no longer is eligible to enroll in the Match unless an exception has been granted by APDEM and the NRMP. </a:t>
            </a:r>
          </a:p>
          <a:p>
            <a:pPr marL="171450" marR="0" lvl="0" indent="-171450">
              <a:spcBef>
                <a:spcPts val="0"/>
              </a:spcBef>
              <a:spcAft>
                <a:spcPts val="300"/>
              </a:spcAft>
              <a:buFont typeface="Arial" panose="020B0604020202020204" pitchFamily="34" charset="0"/>
              <a:buChar char="•"/>
            </a:pPr>
            <a:r>
              <a:rPr lang="en-US" sz="1100"/>
              <a:t>All exception requests should be submitted to APDEM (apdem@endocrine.org) with NRMP carbon copied (policy@nrmp.org) at least 3 weeks before a decision is required. </a:t>
            </a:r>
          </a:p>
          <a:p>
            <a:pPr marL="171450" marR="0" lvl="0" indent="-171450">
              <a:spcBef>
                <a:spcPts val="0"/>
              </a:spcBef>
              <a:spcAft>
                <a:spcPts val="300"/>
              </a:spcAft>
              <a:buFont typeface="Arial" panose="020B0604020202020204" pitchFamily="34" charset="0"/>
              <a:buChar char="•"/>
            </a:pPr>
            <a:r>
              <a:rPr lang="en-US" sz="1100"/>
              <a:t>All exception requests will be assessed by APDEM’s All In Match Oversight Task Force, but final decisions will rest with APDEM Council. </a:t>
            </a:r>
          </a:p>
          <a:p>
            <a:pPr marL="171450" marR="0" lvl="0" indent="-171450">
              <a:spcBef>
                <a:spcPts val="0"/>
              </a:spcBef>
              <a:spcAft>
                <a:spcPts val="300"/>
              </a:spcAft>
              <a:buFont typeface="Arial" panose="020B0604020202020204" pitchFamily="34" charset="0"/>
              <a:buChar char="•"/>
            </a:pPr>
            <a:r>
              <a:rPr lang="en-US" sz="1100"/>
              <a:t>Exception request letters should include details about the position to be offered, the applicant to whom the position will be offered, and any additional circumstances relevant to the request. The letter must be signed and submitted by the Program Director. </a:t>
            </a:r>
          </a:p>
          <a:p>
            <a:pPr marL="171450" marR="0" lvl="0" indent="-171450">
              <a:spcBef>
                <a:spcPts val="0"/>
              </a:spcBef>
              <a:spcAft>
                <a:spcPts val="300"/>
              </a:spcAft>
              <a:buFont typeface="Arial" panose="020B0604020202020204" pitchFamily="34" charset="0"/>
              <a:buChar char="•"/>
            </a:pPr>
            <a:r>
              <a:rPr lang="en-US" sz="1100"/>
              <a:t>APDEM intends to grant the following exceptions to its All In Match Policy: </a:t>
            </a:r>
          </a:p>
          <a:p>
            <a:pPr marR="0" lvl="0" indent="168275">
              <a:spcBef>
                <a:spcPts val="0"/>
              </a:spcBef>
              <a:spcAft>
                <a:spcPts val="300"/>
              </a:spcAft>
              <a:buClr>
                <a:srgbClr val="00B0F0"/>
              </a:buClr>
            </a:pPr>
            <a:r>
              <a:rPr lang="en-US" sz="1100"/>
              <a:t>1.   Military appointees to civilian programs. </a:t>
            </a:r>
          </a:p>
          <a:p>
            <a:pPr marL="396875" marR="0" lvl="0" indent="-228600">
              <a:spcBef>
                <a:spcPts val="0"/>
              </a:spcBef>
              <a:spcAft>
                <a:spcPts val="300"/>
              </a:spcAft>
              <a:buAutoNum type="arabicPeriod" startAt="2"/>
            </a:pPr>
            <a:r>
              <a:rPr lang="en-US" sz="1100"/>
              <a:t>Demonstrable candidate participation in the ABIM Research Pathway, when entry into the main residency match included a priori plans to pursue endocrinology fellowship at the same institution upon completion of 2 years of clinical training in the Internal Medicine residency program.</a:t>
            </a:r>
            <a:r>
              <a:rPr lang="en-US" sz="1100" baseline="30000"/>
              <a:t>1</a:t>
            </a:r>
            <a:r>
              <a:rPr lang="en-US" sz="1100"/>
              <a:t> </a:t>
            </a:r>
          </a:p>
          <a:p>
            <a:pPr marL="396875" marR="0" lvl="0" indent="-228600">
              <a:spcBef>
                <a:spcPts val="0"/>
              </a:spcBef>
              <a:spcAft>
                <a:spcPts val="300"/>
              </a:spcAft>
              <a:buAutoNum type="arabicPeriod" startAt="2"/>
            </a:pPr>
            <a:r>
              <a:rPr lang="en-US" sz="1100"/>
              <a:t>Candidates for formally-combined training programs designed to provide board eligibility for two different specialties with different NRMP codes (e.g., adult and pediatric endocrinology). </a:t>
            </a:r>
            <a:r>
              <a:rPr lang="en-US" sz="1100" baseline="30000"/>
              <a:t>2</a:t>
            </a:r>
          </a:p>
          <a:p>
            <a:pPr marL="396875" marR="0" lvl="0" indent="-228600">
              <a:spcBef>
                <a:spcPts val="0"/>
              </a:spcBef>
              <a:spcAft>
                <a:spcPts val="300"/>
              </a:spcAft>
              <a:buAutoNum type="arabicPeriod" startAt="2"/>
            </a:pPr>
            <a:r>
              <a:rPr lang="en-US" sz="1100"/>
              <a:t>Replacement of a fellow that resigns or is dismissed or replacement of a matched fellow that does not start training. </a:t>
            </a:r>
            <a:r>
              <a:rPr lang="en-US" sz="1100" baseline="30000"/>
              <a:t>3</a:t>
            </a:r>
            <a:r>
              <a:rPr lang="en-US" sz="1100"/>
              <a:t> </a:t>
            </a:r>
          </a:p>
          <a:p>
            <a:pPr marL="396875" marR="0" lvl="0" indent="-228600">
              <a:spcBef>
                <a:spcPts val="0"/>
              </a:spcBef>
              <a:spcAft>
                <a:spcPts val="300"/>
              </a:spcAft>
              <a:buAutoNum type="arabicPeriod" startAt="2"/>
            </a:pPr>
            <a:r>
              <a:rPr lang="en-US" sz="1100"/>
              <a:t>A program that receives new accreditation from ACGME or receives approval for a </a:t>
            </a:r>
            <a:r>
              <a:rPr lang="en-US" sz="1100">
                <a:highlight>
                  <a:srgbClr val="FFFF00"/>
                </a:highlight>
              </a:rPr>
              <a:t>permanent</a:t>
            </a:r>
            <a:r>
              <a:rPr lang="en-US" sz="1100"/>
              <a:t> complement increase from ACGME and intends to recruit fellowship applicants at any point from Match Day until and including June 30 of the same academic year.</a:t>
            </a:r>
            <a:r>
              <a:rPr lang="en-US" sz="1100" baseline="30000"/>
              <a:t>4</a:t>
            </a:r>
          </a:p>
          <a:p>
            <a:pPr marL="168275" marR="0" lvl="0">
              <a:spcBef>
                <a:spcPts val="0"/>
              </a:spcBef>
              <a:spcAft>
                <a:spcPts val="300"/>
              </a:spcAft>
              <a:buClr>
                <a:srgbClr val="00B0F0"/>
              </a:buClr>
            </a:pPr>
            <a:r>
              <a:rPr lang="en-US" sz="900" baseline="30000">
                <a:effectLst/>
                <a:latin typeface="Calibri" panose="020F0502020204030204" pitchFamily="34" charset="0"/>
                <a:ea typeface="Arial" panose="020B0604020202020204" pitchFamily="34" charset="0"/>
                <a:cs typeface="Calibri" panose="020F0502020204030204" pitchFamily="34" charset="0"/>
              </a:rPr>
              <a:t>________________</a:t>
            </a:r>
          </a:p>
          <a:p>
            <a:pPr marL="344488" marR="0" lvl="0" indent="-176213" defTabSz="401638">
              <a:spcBef>
                <a:spcPts val="0"/>
              </a:spcBef>
              <a:spcAft>
                <a:spcPts val="300"/>
              </a:spcAft>
              <a:buClr>
                <a:srgbClr val="00B0F0"/>
              </a:buClr>
            </a:pPr>
            <a:r>
              <a:rPr lang="en-US" sz="900"/>
              <a:t>	</a:t>
            </a:r>
            <a:r>
              <a:rPr lang="en-US" sz="900" baseline="30000"/>
              <a:t>1</a:t>
            </a:r>
            <a:r>
              <a:rPr lang="en-US" sz="900"/>
              <a:t>Such exception requests must include the Program Director’s confirmation that the candidate’s entry into the Internal Medicine (IM) residency program included a priori plans to pursue fellowship at the same institution upon completion of 2 years of IM training.</a:t>
            </a:r>
          </a:p>
          <a:p>
            <a:pPr marL="344488" marR="0" lvl="0" defTabSz="401638">
              <a:spcBef>
                <a:spcPts val="0"/>
              </a:spcBef>
              <a:spcAft>
                <a:spcPts val="300"/>
              </a:spcAft>
              <a:buClr>
                <a:srgbClr val="00B0F0"/>
              </a:buClr>
            </a:pPr>
            <a:r>
              <a:rPr lang="en-US" sz="900" baseline="30000"/>
              <a:t>2</a:t>
            </a:r>
            <a:r>
              <a:rPr lang="en-US" sz="900"/>
              <a:t>Such exception requests must: a) be submitted by all program directors overseeing the combined training program; b) include evidence that the combined program is a formal and established one (e.g., a website link); and c) confirm that the fellow will be dually board-eligible upon successful graduation from the combined program. </a:t>
            </a:r>
          </a:p>
          <a:p>
            <a:pPr marL="344488" marR="0" lvl="0" defTabSz="401638">
              <a:spcBef>
                <a:spcPts val="0"/>
              </a:spcBef>
              <a:spcAft>
                <a:spcPts val="300"/>
              </a:spcAft>
              <a:buClr>
                <a:srgbClr val="00B0F0"/>
              </a:buClr>
            </a:pPr>
            <a:r>
              <a:rPr lang="en-US" sz="900" baseline="30000"/>
              <a:t>3</a:t>
            </a:r>
            <a:r>
              <a:rPr lang="en-US" sz="900"/>
              <a:t>Such exception requests must be co-submitted by the program and the program’s Designated Institutional Official (DIO). In addition, APDEM primarily intends to grant this exception only for the replacement of fellows who did not achieve 75% of the required clinical training. </a:t>
            </a:r>
            <a:r>
              <a:rPr lang="en-US" sz="900">
                <a:highlight>
                  <a:srgbClr val="FFFF00"/>
                </a:highlight>
              </a:rPr>
              <a:t>Replacement of a trainee and initiation of training prior to October 1 does not require APDEM approval. </a:t>
            </a:r>
          </a:p>
          <a:p>
            <a:pPr marL="344488" marR="0" lvl="0" defTabSz="401638">
              <a:spcBef>
                <a:spcPts val="0"/>
              </a:spcBef>
              <a:spcAft>
                <a:spcPts val="300"/>
              </a:spcAft>
              <a:buClr>
                <a:srgbClr val="00B0F0"/>
              </a:buClr>
            </a:pPr>
            <a:r>
              <a:rPr lang="en-US" sz="900" baseline="30000"/>
              <a:t>4</a:t>
            </a:r>
            <a:r>
              <a:rPr lang="en-US" sz="900"/>
              <a:t>Such exception requests will require the signature of both the Program Director as well as the Sponsoring Institution’s Designated Institutional Official (DIO) and should also include either the letter from the ACGME confirming the date that the program received its accreditation or confirming the date that the program was granted a complement increase.</a:t>
            </a:r>
            <a:endParaRPr lang="en-US" sz="900" baseline="30000">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4254040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p:nvPr>
        </p:nvSpPr>
        <p:spPr/>
        <p:txBody>
          <a:bodyPr>
            <a:normAutofit/>
          </a:bodyPr>
          <a:lstStyle/>
          <a:p>
            <a:r>
              <a:rPr lang="en-US"/>
              <a:t>APDEM All In Match Oversight Task Force</a:t>
            </a:r>
          </a:p>
        </p:txBody>
      </p:sp>
      <p:sp>
        <p:nvSpPr>
          <p:cNvPr id="4" name="TextBox 3">
            <a:extLst>
              <a:ext uri="{FF2B5EF4-FFF2-40B4-BE49-F238E27FC236}">
                <a16:creationId xmlns:a16="http://schemas.microsoft.com/office/drawing/2014/main" id="{4C748467-8D6A-4500-9299-BBC3456C989F}"/>
              </a:ext>
            </a:extLst>
          </p:cNvPr>
          <p:cNvSpPr txBox="1"/>
          <p:nvPr/>
        </p:nvSpPr>
        <p:spPr>
          <a:xfrm>
            <a:off x="401432" y="1767347"/>
            <a:ext cx="11389135" cy="4901342"/>
          </a:xfrm>
          <a:prstGeom prst="rect">
            <a:avLst/>
          </a:prstGeom>
          <a:noFill/>
        </p:spPr>
        <p:txBody>
          <a:bodyPr wrap="square">
            <a:spAutoFit/>
          </a:bodyPr>
          <a:lstStyle/>
          <a:p>
            <a:pPr marR="0" lvl="0">
              <a:spcBef>
                <a:spcPts val="0"/>
              </a:spcBef>
              <a:spcAft>
                <a:spcPts val="300"/>
              </a:spcAft>
              <a:buClr>
                <a:srgbClr val="00B0F0"/>
              </a:buClr>
            </a:pPr>
            <a:r>
              <a:rPr lang="en-US" sz="1200" b="1"/>
              <a:t>APDEM All In Match Policy – Updated February 2022</a:t>
            </a:r>
          </a:p>
          <a:p>
            <a:pPr marL="171450" marR="0" lvl="0" indent="-171450">
              <a:spcBef>
                <a:spcPts val="0"/>
              </a:spcBef>
              <a:spcAft>
                <a:spcPts val="300"/>
              </a:spcAft>
              <a:buFont typeface="Arial" panose="020B0604020202020204" pitchFamily="34" charset="0"/>
              <a:buChar char="•"/>
            </a:pPr>
            <a:r>
              <a:rPr lang="en-US" sz="1100"/>
              <a:t>Although APDEM intends to grant the aforementioned exceptions, all Match exceptions (including the foregoing) must be formally requested by the program and specifically granted by APDEM.</a:t>
            </a:r>
          </a:p>
          <a:p>
            <a:pPr marL="171450" marR="0" lvl="0" indent="-171450">
              <a:spcBef>
                <a:spcPts val="0"/>
              </a:spcBef>
              <a:spcAft>
                <a:spcPts val="300"/>
              </a:spcAft>
              <a:buFont typeface="Arial" panose="020B0604020202020204" pitchFamily="34" charset="0"/>
              <a:buChar char="•"/>
            </a:pPr>
            <a:r>
              <a:rPr lang="en-US" sz="1100"/>
              <a:t>APDEM will permit programs to request exceptions for situations not listed above (items 1-5); these will be considered on a case-by-case basis. However, only highly compelling exception requests will be eligible for approval through this mechanism, and such exception requests would need to be co-submitted by the program and the program’s DIO. APDEM does not intend to grant exceptions that can be reasonably addressed via the NRMP Match (or by other means). </a:t>
            </a:r>
          </a:p>
          <a:p>
            <a:pPr marL="171450" marR="0" lvl="0" indent="-171450">
              <a:spcBef>
                <a:spcPts val="0"/>
              </a:spcBef>
              <a:spcAft>
                <a:spcPts val="300"/>
              </a:spcAft>
              <a:buFont typeface="Arial" panose="020B0604020202020204" pitchFamily="34" charset="0"/>
              <a:buChar char="•"/>
            </a:pPr>
            <a:r>
              <a:rPr lang="en-US" sz="1100">
                <a:highlight>
                  <a:srgbClr val="FFFF00"/>
                </a:highlight>
              </a:rPr>
              <a:t>This All In Match policy does not prohibit out-of-Match arrangements when a program fails to match to its full NRMP quota (i.e., “does not fill”). In such cases, the program may fill the unfilled position outside of the NRMP Match (e.g., via a “scramble”). As long as candidates are available to begin training by October 1 of the corresponding academic year and as long as the arrangement is made between Match Day and September 30, neither NRMP nor APDEM will penalize such out-of-Match arrangements, and programs do not need to obtain APDEM’s or NRMP’s approval for such arrangements. However, it is expected that programs will make every effort to recruit such candidates and have them begin training by July 1 of the corresponding academic year (i.e., before the next recruitment season begins). If such arrangements are made on or after October 1, or if the candidate is not available to begin training by October 1, a formal exception request must be submitted to APDEM. </a:t>
            </a:r>
          </a:p>
          <a:p>
            <a:pPr marL="171450" marR="0" lvl="0" indent="-171450">
              <a:spcBef>
                <a:spcPts val="0"/>
              </a:spcBef>
              <a:spcAft>
                <a:spcPts val="300"/>
              </a:spcAft>
              <a:buFont typeface="Arial" panose="020B0604020202020204" pitchFamily="34" charset="0"/>
              <a:buChar char="•"/>
            </a:pPr>
            <a:r>
              <a:rPr lang="en-US" sz="1100"/>
              <a:t>Each year, only those Programs that execute a Memorandum of Understanding regarding APDEM’s All In Match Policy will (a) be listed in ERAS, (b) be available in ERAS for candidates to select, and (c) be able to receive candidates’ ERAS applications using the Program Director Work Station. </a:t>
            </a:r>
          </a:p>
          <a:p>
            <a:pPr marL="171450" marR="0" lvl="0" indent="-171450">
              <a:spcBef>
                <a:spcPts val="0"/>
              </a:spcBef>
              <a:spcAft>
                <a:spcPts val="300"/>
              </a:spcAft>
              <a:buFont typeface="Arial" panose="020B0604020202020204" pitchFamily="34" charset="0"/>
              <a:buChar char="•"/>
            </a:pPr>
            <a:r>
              <a:rPr lang="en-US" sz="1100"/>
              <a:t>Policy adherence assessments </a:t>
            </a:r>
          </a:p>
          <a:p>
            <a:pPr marL="396875" marR="0" lvl="0" indent="-228600">
              <a:spcBef>
                <a:spcPts val="0"/>
              </a:spcBef>
              <a:spcAft>
                <a:spcPts val="300"/>
              </a:spcAft>
              <a:buAutoNum type="alphaLcParenBoth"/>
            </a:pPr>
            <a:r>
              <a:rPr lang="en-US" sz="1000"/>
              <a:t>Early each academic year, APDEM’s All In Match Oversight Task Force will conduct an NRMP mandated survey of all endocrinology fellowship programs regarding the number of first-year fellows beginning the training program that appointment year. (Since the NRMP requires APDEM to perform this survey, failure to respond to this survey will represent a violation of APDEM’s All In Match Policy.) APDEM’s All In Match Oversight Task Force and the NRMP will then compare (a) the number of positions with fellows in training for that appointment year (self-reported by the program) with the program’s relevant NRMP quota. </a:t>
            </a:r>
          </a:p>
          <a:p>
            <a:pPr marL="396875" marR="0" lvl="0" indent="-228600">
              <a:spcBef>
                <a:spcPts val="0"/>
              </a:spcBef>
              <a:spcAft>
                <a:spcPts val="300"/>
              </a:spcAft>
              <a:buAutoNum type="alphaLcParenBoth"/>
            </a:pPr>
            <a:r>
              <a:rPr lang="en-US" sz="1000"/>
              <a:t>APDEM’s All In Match Oversight Task Force will subsequently assess policy adherence by comparing (a) the combined Match quotas for the previous two Matches with (b) the number of ACGME-approved positions that are filled in the current academic year. </a:t>
            </a:r>
          </a:p>
          <a:p>
            <a:pPr marL="396875" marR="0" lvl="0" indent="-228600">
              <a:spcBef>
                <a:spcPts val="0"/>
              </a:spcBef>
              <a:spcAft>
                <a:spcPts val="300"/>
              </a:spcAft>
              <a:buAutoNum type="alphaLcParenBoth"/>
            </a:pPr>
            <a:r>
              <a:rPr lang="en-US" sz="1000"/>
              <a:t>When a possible All In Match Policy violation is identified, the NRMP and/or the All In Match Oversight Task Force (as appropriate) will engage the Program in an adjudication process. Programs found to be in violation of APDEM’s All In Match Policy will be subject to (a) possible NRMP sanctions (as appropriate) and (b) withdrawal of ERAS access </a:t>
            </a:r>
            <a:r>
              <a:rPr lang="en-US" sz="1000">
                <a:highlight>
                  <a:srgbClr val="FFFF00"/>
                </a:highlight>
              </a:rPr>
              <a:t>for up to two subsequent application cycles</a:t>
            </a:r>
            <a:r>
              <a:rPr lang="en-US" sz="1000"/>
              <a:t>. </a:t>
            </a:r>
          </a:p>
          <a:p>
            <a:pPr marL="168275" marR="0" lvl="0" indent="-168275">
              <a:spcBef>
                <a:spcPts val="0"/>
              </a:spcBef>
              <a:spcAft>
                <a:spcPts val="300"/>
              </a:spcAft>
            </a:pPr>
            <a:r>
              <a:rPr lang="en-US" sz="1100"/>
              <a:t>•   APDEM’s All In Match Policy pertains specifically to initial position allocation. Although APDEM’s policy does not pertain to current endocrinology fellows who have complied with their NRMP Match Participation Agreements and are now seeking to transfer from one program to another, APDEM requests notification of such transfers to prevent confounding during surveillance procedures. </a:t>
            </a:r>
            <a:endParaRPr lang="en-US" sz="900"/>
          </a:p>
          <a:p>
            <a:pPr marL="171450" marR="0" lvl="0" indent="-171450">
              <a:spcBef>
                <a:spcPts val="0"/>
              </a:spcBef>
              <a:spcAft>
                <a:spcPts val="300"/>
              </a:spcAft>
              <a:buFont typeface="Arial" panose="020B0604020202020204" pitchFamily="34" charset="0"/>
              <a:buChar char="•"/>
            </a:pPr>
            <a:endParaRPr lang="en-US" sz="1100"/>
          </a:p>
        </p:txBody>
      </p:sp>
    </p:spTree>
    <p:extLst>
      <p:ext uri="{BB962C8B-B14F-4D97-AF65-F5344CB8AC3E}">
        <p14:creationId xmlns:p14="http://schemas.microsoft.com/office/powerpoint/2010/main" val="877000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p:nvPr>
        </p:nvSpPr>
        <p:spPr/>
        <p:txBody>
          <a:bodyPr>
            <a:normAutofit/>
          </a:bodyPr>
          <a:lstStyle/>
          <a:p>
            <a:r>
              <a:rPr lang="en-US"/>
              <a:t>APDEM All In Match Oversight Task Force</a:t>
            </a:r>
          </a:p>
        </p:txBody>
      </p:sp>
      <p:sp>
        <p:nvSpPr>
          <p:cNvPr id="4" name="TextBox 3">
            <a:extLst>
              <a:ext uri="{FF2B5EF4-FFF2-40B4-BE49-F238E27FC236}">
                <a16:creationId xmlns:a16="http://schemas.microsoft.com/office/drawing/2014/main" id="{4C748467-8D6A-4500-9299-BBC3456C989F}"/>
              </a:ext>
            </a:extLst>
          </p:cNvPr>
          <p:cNvSpPr txBox="1"/>
          <p:nvPr/>
        </p:nvSpPr>
        <p:spPr>
          <a:xfrm>
            <a:off x="396464" y="1979574"/>
            <a:ext cx="11389135" cy="3416320"/>
          </a:xfrm>
          <a:prstGeom prst="rect">
            <a:avLst/>
          </a:prstGeom>
          <a:noFill/>
        </p:spPr>
        <p:txBody>
          <a:bodyPr wrap="square">
            <a:spAutoFit/>
          </a:bodyPr>
          <a:lstStyle/>
          <a:p>
            <a:pPr marL="0" marR="0" algn="ctr">
              <a:spcBef>
                <a:spcPts val="0"/>
              </a:spcBef>
              <a:spcAft>
                <a:spcPts val="0"/>
              </a:spcAft>
            </a:pPr>
            <a:r>
              <a:rPr lang="en-US" sz="1800" b="1" u="sng">
                <a:solidFill>
                  <a:srgbClr val="1F3864"/>
                </a:solidFill>
                <a:effectLst/>
                <a:ea typeface="Calibri" panose="020F0502020204030204" pitchFamily="34" charset="0"/>
              </a:rPr>
              <a:t>ACGME Policy – Temporary Complement Increases (&lt;3mo)</a:t>
            </a:r>
          </a:p>
          <a:p>
            <a:pPr marL="0" marR="0" algn="ctr">
              <a:spcBef>
                <a:spcPts val="0"/>
              </a:spcBef>
              <a:spcAft>
                <a:spcPts val="0"/>
              </a:spcAft>
            </a:pPr>
            <a:endParaRPr lang="en-US" sz="1800">
              <a:effectLst/>
              <a:ea typeface="Calibri" panose="020F0502020204030204" pitchFamily="34" charset="0"/>
            </a:endParaRPr>
          </a:p>
          <a:p>
            <a:pPr marL="0" marR="0">
              <a:spcBef>
                <a:spcPts val="0"/>
              </a:spcBef>
              <a:spcAft>
                <a:spcPts val="0"/>
              </a:spcAft>
            </a:pPr>
            <a:r>
              <a:rPr lang="en-US" sz="1800" b="1">
                <a:effectLst/>
                <a:ea typeface="Calibri" panose="020F0502020204030204" pitchFamily="34" charset="0"/>
              </a:rPr>
              <a:t>The Review Committee approved a policy change stating temporary increases in a program’s fellow complement that will only last three months or less no longer require approval from the ACGME. </a:t>
            </a:r>
          </a:p>
          <a:p>
            <a:pPr marL="0" marR="0">
              <a:spcBef>
                <a:spcPts val="0"/>
              </a:spcBef>
              <a:spcAft>
                <a:spcPts val="0"/>
              </a:spcAft>
            </a:pPr>
            <a:endParaRPr lang="en-US" sz="1800">
              <a:effectLst/>
              <a:ea typeface="Calibri" panose="020F0502020204030204" pitchFamily="34" charset="0"/>
            </a:endParaRPr>
          </a:p>
          <a:p>
            <a:pPr marL="0" marR="0">
              <a:spcBef>
                <a:spcPts val="0"/>
              </a:spcBef>
              <a:spcAft>
                <a:spcPts val="0"/>
              </a:spcAft>
            </a:pPr>
            <a:r>
              <a:rPr lang="en-US" sz="1800">
                <a:effectLst/>
                <a:ea typeface="Calibri" panose="020F0502020204030204" pitchFamily="34" charset="0"/>
              </a:rPr>
              <a:t>Program Directors no longer need to go into the Accreditation Data System (ADS) to complete the steps needed to secure approval for this, nor do they need to notify APDEM in order to request approval for such brief complement increases.  This will benefit programs that have an off-cycle fellow for a short period of time due to a leave of absence from training, late start to training, etc.  </a:t>
            </a:r>
          </a:p>
          <a:p>
            <a:pPr marL="0" marR="0">
              <a:spcBef>
                <a:spcPts val="0"/>
              </a:spcBef>
              <a:spcAft>
                <a:spcPts val="0"/>
              </a:spcAft>
            </a:pPr>
            <a:endParaRPr lang="en-US">
              <a:ea typeface="Calibri" panose="020F0502020204030204" pitchFamily="34" charset="0"/>
            </a:endParaRPr>
          </a:p>
          <a:p>
            <a:pPr marL="0" marR="0">
              <a:spcBef>
                <a:spcPts val="0"/>
              </a:spcBef>
              <a:spcAft>
                <a:spcPts val="0"/>
              </a:spcAft>
            </a:pPr>
            <a:r>
              <a:rPr lang="en-US" sz="1800">
                <a:effectLst/>
                <a:ea typeface="Calibri" panose="020F0502020204030204" pitchFamily="34" charset="0"/>
              </a:rPr>
              <a:t>Please feel free to contact co-chairs of the APDEM All-in-Match Committee, Matthew Levine (</a:t>
            </a:r>
            <a:r>
              <a:rPr lang="en-US" sz="1800" u="sng">
                <a:solidFill>
                  <a:srgbClr val="0563C1"/>
                </a:solidFill>
                <a:effectLst/>
                <a:ea typeface="Calibri" panose="020F0502020204030204" pitchFamily="34" charset="0"/>
                <a:hlinkClick r:id="rId3"/>
              </a:rPr>
              <a:t>levine.matthew@scrippshealth.org</a:t>
            </a:r>
            <a:r>
              <a:rPr lang="en-US" sz="1800">
                <a:effectLst/>
                <a:ea typeface="Calibri" panose="020F0502020204030204" pitchFamily="34" charset="0"/>
              </a:rPr>
              <a:t>) or Aaron Schulman (</a:t>
            </a:r>
            <a:r>
              <a:rPr lang="en-US" sz="1800" u="sng">
                <a:solidFill>
                  <a:srgbClr val="0563C1"/>
                </a:solidFill>
                <a:effectLst/>
                <a:ea typeface="Calibri" panose="020F0502020204030204" pitchFamily="34" charset="0"/>
                <a:hlinkClick r:id="rId4"/>
              </a:rPr>
              <a:t>aas9008@med.cornell.edu</a:t>
            </a:r>
            <a:r>
              <a:rPr lang="en-US" sz="1800">
                <a:effectLst/>
                <a:ea typeface="Calibri" panose="020F0502020204030204" pitchFamily="34" charset="0"/>
              </a:rPr>
              <a:t>) with any questions.</a:t>
            </a:r>
          </a:p>
        </p:txBody>
      </p:sp>
    </p:spTree>
    <p:extLst>
      <p:ext uri="{BB962C8B-B14F-4D97-AF65-F5344CB8AC3E}">
        <p14:creationId xmlns:p14="http://schemas.microsoft.com/office/powerpoint/2010/main" val="1287648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p:nvPr>
        </p:nvSpPr>
        <p:spPr/>
        <p:txBody>
          <a:bodyPr>
            <a:normAutofit/>
          </a:bodyPr>
          <a:lstStyle/>
          <a:p>
            <a:r>
              <a:rPr lang="en-US"/>
              <a:t>APDEM All In Match Oversight Task Force</a:t>
            </a:r>
          </a:p>
        </p:txBody>
      </p:sp>
      <p:sp>
        <p:nvSpPr>
          <p:cNvPr id="4" name="TextBox 3">
            <a:extLst>
              <a:ext uri="{FF2B5EF4-FFF2-40B4-BE49-F238E27FC236}">
                <a16:creationId xmlns:a16="http://schemas.microsoft.com/office/drawing/2014/main" id="{4C748467-8D6A-4500-9299-BBC3456C989F}"/>
              </a:ext>
            </a:extLst>
          </p:cNvPr>
          <p:cNvSpPr txBox="1"/>
          <p:nvPr/>
        </p:nvSpPr>
        <p:spPr>
          <a:xfrm>
            <a:off x="396464" y="1979574"/>
            <a:ext cx="11389135" cy="4716676"/>
          </a:xfrm>
          <a:prstGeom prst="rect">
            <a:avLst/>
          </a:prstGeom>
          <a:noFill/>
        </p:spPr>
        <p:txBody>
          <a:bodyPr wrap="square">
            <a:spAutoFit/>
          </a:bodyPr>
          <a:lstStyle/>
          <a:p>
            <a:pPr marR="0" lvl="0">
              <a:spcBef>
                <a:spcPts val="0"/>
              </a:spcBef>
              <a:spcAft>
                <a:spcPts val="300"/>
              </a:spcAft>
            </a:pPr>
            <a:r>
              <a:rPr lang="en-US" sz="2800" b="1">
                <a:solidFill>
                  <a:srgbClr val="000000"/>
                </a:solidFill>
                <a:latin typeface="Gill Sans MT" panose="020B0502020104020203" pitchFamily="34" charset="0"/>
                <a:ea typeface="MS Mincho" panose="02020609040205080304" pitchFamily="49" charset="-128"/>
                <a:cs typeface="Calibri" panose="020F0502020204030204" pitchFamily="34" charset="0"/>
              </a:rPr>
              <a:t>Surveillance and Assessing Compliance:</a:t>
            </a:r>
          </a:p>
          <a:p>
            <a:pPr marL="342900" marR="0" lvl="0" indent="-342900">
              <a:spcBef>
                <a:spcPts val="0"/>
              </a:spcBef>
              <a:spcAft>
                <a:spcPts val="1200"/>
              </a:spcAft>
              <a:buClr>
                <a:schemeClr val="accent2"/>
              </a:buClr>
              <a:buFont typeface="Arial" panose="020B0604020202020204" pitchFamily="34" charset="0"/>
              <a:buChar char="•"/>
            </a:pPr>
            <a:r>
              <a:rPr lang="en-US" sz="2400">
                <a:solidFill>
                  <a:srgbClr val="000000"/>
                </a:solidFill>
                <a:latin typeface="Gill Sans MT" panose="020B0502020104020203" pitchFamily="34" charset="0"/>
                <a:ea typeface="MS Mincho" panose="02020609040205080304" pitchFamily="49" charset="-128"/>
                <a:cs typeface="Calibri" panose="020F0502020204030204" pitchFamily="34" charset="0"/>
              </a:rPr>
              <a:t>APDEM pursuing 2 rounds of surveillance </a:t>
            </a:r>
          </a:p>
          <a:p>
            <a:pPr marL="1257300" marR="0" lvl="0" indent="-342900">
              <a:spcBef>
                <a:spcPts val="0"/>
              </a:spcBef>
              <a:spcAft>
                <a:spcPts val="1200"/>
              </a:spcAft>
              <a:buClr>
                <a:schemeClr val="accent2"/>
              </a:buClr>
              <a:buFont typeface="Wingdings" panose="05000000000000000000" pitchFamily="2" charset="2"/>
              <a:buChar char="§"/>
            </a:pPr>
            <a:r>
              <a:rPr lang="en-US" sz="2400">
                <a:solidFill>
                  <a:srgbClr val="000000"/>
                </a:solidFill>
                <a:latin typeface="Gill Sans MT" panose="020B0502020104020203" pitchFamily="34" charset="0"/>
                <a:ea typeface="MS Mincho" panose="02020609040205080304" pitchFamily="49" charset="-128"/>
                <a:cs typeface="Calibri" panose="020F0502020204030204" pitchFamily="34" charset="0"/>
              </a:rPr>
              <a:t>First, over the first two months of academic year to surveil the most recent match compliance. </a:t>
            </a:r>
          </a:p>
          <a:p>
            <a:pPr marL="1258888" marR="0" lvl="0" indent="-344488">
              <a:spcBef>
                <a:spcPts val="0"/>
              </a:spcBef>
              <a:spcAft>
                <a:spcPts val="1200"/>
              </a:spcAft>
              <a:buClr>
                <a:schemeClr val="accent2"/>
              </a:buClr>
              <a:buFont typeface="Wingdings" panose="05000000000000000000" pitchFamily="2" charset="2"/>
              <a:buChar char="§"/>
            </a:pPr>
            <a:r>
              <a:rPr lang="en-US" sz="2400">
                <a:solidFill>
                  <a:srgbClr val="000000"/>
                </a:solidFill>
                <a:latin typeface="Gill Sans MT" panose="020B0502020104020203" pitchFamily="34" charset="0"/>
                <a:ea typeface="MS Mincho" panose="02020609040205080304" pitchFamily="49" charset="-128"/>
                <a:cs typeface="Calibri" panose="020F0502020204030204" pitchFamily="34" charset="0"/>
              </a:rPr>
              <a:t>Second, in the Spring to surveil compliance over a two-year period. </a:t>
            </a:r>
          </a:p>
          <a:p>
            <a:pPr marL="342900" marR="0" lvl="0" indent="-342900">
              <a:spcBef>
                <a:spcPts val="0"/>
              </a:spcBef>
              <a:spcAft>
                <a:spcPts val="1200"/>
              </a:spcAft>
              <a:buClr>
                <a:schemeClr val="accent2"/>
              </a:buClr>
              <a:buFont typeface="Arial" panose="020B0604020202020204" pitchFamily="34" charset="0"/>
              <a:buChar char="•"/>
            </a:pPr>
            <a:r>
              <a:rPr lang="en-US" sz="2400">
                <a:latin typeface="Gill Sans MT" panose="020B0502020104020203" pitchFamily="34" charset="0"/>
                <a:ea typeface="MS Mincho" panose="02020609040205080304" pitchFamily="49" charset="-128"/>
                <a:cs typeface="Calibri" panose="020F0502020204030204" pitchFamily="34" charset="0"/>
              </a:rPr>
              <a:t>One program cited for taking first-year fellows outside the match for 2 consecutive years after signing the MOU both years.</a:t>
            </a:r>
          </a:p>
          <a:p>
            <a:pPr marL="914400" marR="0" lvl="0">
              <a:spcBef>
                <a:spcPts val="0"/>
              </a:spcBef>
              <a:spcAft>
                <a:spcPts val="1200"/>
              </a:spcAft>
              <a:buClr>
                <a:schemeClr val="accent2"/>
              </a:buClr>
              <a:buFont typeface="Wingdings" panose="05000000000000000000" pitchFamily="2" charset="2"/>
              <a:buChar char="§"/>
              <a:tabLst>
                <a:tab pos="1258888" algn="l"/>
              </a:tabLst>
            </a:pPr>
            <a:r>
              <a:rPr lang="en-US" sz="2400">
                <a:latin typeface="Gill Sans MT" panose="020B0502020104020203" pitchFamily="34" charset="0"/>
                <a:ea typeface="MS Mincho" panose="02020609040205080304" pitchFamily="49" charset="-128"/>
                <a:cs typeface="Calibri" panose="020F0502020204030204" pitchFamily="34" charset="0"/>
              </a:rPr>
              <a:t>	</a:t>
            </a:r>
            <a:r>
              <a:rPr lang="en-US" sz="2400">
                <a:solidFill>
                  <a:srgbClr val="FF0000"/>
                </a:solidFill>
                <a:latin typeface="Gill Sans MT" panose="020B0502020104020203" pitchFamily="34" charset="0"/>
                <a:ea typeface="MS Mincho" panose="02020609040205080304" pitchFamily="49" charset="-128"/>
                <a:cs typeface="Calibri" panose="020F0502020204030204" pitchFamily="34" charset="0"/>
              </a:rPr>
              <a:t>Loss of ERAS access for one year per the All-in Match Policy.</a:t>
            </a:r>
          </a:p>
          <a:p>
            <a:pPr marL="342900" marR="0" lvl="0" indent="-342900">
              <a:spcBef>
                <a:spcPts val="0"/>
              </a:spcBef>
              <a:spcAft>
                <a:spcPts val="1200"/>
              </a:spcAft>
              <a:buClr>
                <a:schemeClr val="accent2"/>
              </a:buClr>
              <a:buFont typeface="Wingdings" panose="05000000000000000000" pitchFamily="2" charset="2"/>
              <a:buChar char="q"/>
            </a:pPr>
            <a:endParaRPr lang="en-US" sz="2400">
              <a:solidFill>
                <a:srgbClr val="FF0000"/>
              </a:solidFill>
              <a:latin typeface="Calibri" panose="020F0502020204030204" pitchFamily="34" charset="0"/>
              <a:ea typeface="MS Mincho" panose="02020609040205080304" pitchFamily="49" charset="-128"/>
              <a:cs typeface="Calibri" panose="020F0502020204030204" pitchFamily="34" charset="0"/>
            </a:endParaRPr>
          </a:p>
          <a:p>
            <a:pPr marR="0" lvl="0">
              <a:spcBef>
                <a:spcPts val="0"/>
              </a:spcBef>
              <a:spcAft>
                <a:spcPts val="300"/>
              </a:spcAft>
            </a:pPr>
            <a:endParaRPr lang="en-US" sz="1800" b="1">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131912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p:nvPr>
        </p:nvSpPr>
        <p:spPr/>
        <p:txBody>
          <a:bodyPr>
            <a:normAutofit/>
          </a:bodyPr>
          <a:lstStyle/>
          <a:p>
            <a:r>
              <a:rPr lang="en-US"/>
              <a:t>APDEM All In Match Oversight Task Force</a:t>
            </a:r>
          </a:p>
        </p:txBody>
      </p:sp>
      <p:sp>
        <p:nvSpPr>
          <p:cNvPr id="4" name="TextBox 3">
            <a:extLst>
              <a:ext uri="{FF2B5EF4-FFF2-40B4-BE49-F238E27FC236}">
                <a16:creationId xmlns:a16="http://schemas.microsoft.com/office/drawing/2014/main" id="{4C748467-8D6A-4500-9299-BBC3456C989F}"/>
              </a:ext>
            </a:extLst>
          </p:cNvPr>
          <p:cNvSpPr txBox="1"/>
          <p:nvPr/>
        </p:nvSpPr>
        <p:spPr>
          <a:xfrm>
            <a:off x="396464" y="1979574"/>
            <a:ext cx="11389135" cy="1569660"/>
          </a:xfrm>
          <a:prstGeom prst="rect">
            <a:avLst/>
          </a:prstGeom>
          <a:noFill/>
        </p:spPr>
        <p:txBody>
          <a:bodyPr wrap="square">
            <a:spAutoFit/>
          </a:bodyPr>
          <a:lstStyle/>
          <a:p>
            <a:pPr marR="0" lvl="0">
              <a:spcBef>
                <a:spcPts val="0"/>
              </a:spcBef>
              <a:spcAft>
                <a:spcPts val="1200"/>
              </a:spcAft>
            </a:pPr>
            <a:r>
              <a:rPr lang="en-US" sz="2800" b="1">
                <a:solidFill>
                  <a:srgbClr val="000000"/>
                </a:solidFill>
                <a:latin typeface="Gill Sans MT" panose="020B0502020104020203" pitchFamily="34" charset="0"/>
                <a:ea typeface="MS Mincho" panose="02020609040205080304" pitchFamily="49" charset="-128"/>
                <a:cs typeface="Calibri" panose="020F0502020204030204" pitchFamily="34" charset="0"/>
              </a:rPr>
              <a:t>Surveillance and Assessing Compliance:</a:t>
            </a:r>
            <a:endParaRPr lang="en-US" sz="1800" b="1">
              <a:effectLst/>
              <a:latin typeface="Gill Sans MT" panose="020B0502020104020203" pitchFamily="34" charset="0"/>
              <a:ea typeface="MS Mincho" panose="02020609040205080304" pitchFamily="49" charset="-128"/>
              <a:cs typeface="Calibri" panose="020F0502020204030204" pitchFamily="34" charset="0"/>
            </a:endParaRPr>
          </a:p>
          <a:p>
            <a:pPr marL="285750" marR="0" lvl="0" indent="-285750">
              <a:spcBef>
                <a:spcPts val="0"/>
              </a:spcBef>
              <a:spcAft>
                <a:spcPts val="1200"/>
              </a:spcAft>
              <a:buClr>
                <a:schemeClr val="accent2"/>
              </a:buClr>
              <a:buFont typeface="Wingdings" panose="05000000000000000000" pitchFamily="2" charset="2"/>
              <a:buChar char="§"/>
            </a:pPr>
            <a:r>
              <a:rPr lang="en-US" sz="2400">
                <a:solidFill>
                  <a:srgbClr val="000000"/>
                </a:solidFill>
                <a:effectLst/>
                <a:latin typeface="Gill Sans MT" panose="020B0502020104020203" pitchFamily="34" charset="0"/>
                <a:ea typeface="Times New Roman" panose="02020603050405020304" pitchFamily="18" charset="0"/>
              </a:rPr>
              <a:t>Current surveillance has identified 6 programs with discrepancies that require review.   </a:t>
            </a:r>
          </a:p>
          <a:p>
            <a:pPr marL="285750" marR="0" lvl="0" indent="-285750">
              <a:spcBef>
                <a:spcPts val="0"/>
              </a:spcBef>
              <a:spcAft>
                <a:spcPts val="1200"/>
              </a:spcAft>
              <a:buClr>
                <a:schemeClr val="accent2"/>
              </a:buClr>
              <a:buFont typeface="Wingdings" panose="05000000000000000000" pitchFamily="2" charset="2"/>
              <a:buChar char="§"/>
            </a:pPr>
            <a:r>
              <a:rPr lang="en-US" sz="2400">
                <a:solidFill>
                  <a:srgbClr val="000000"/>
                </a:solidFill>
                <a:effectLst/>
                <a:latin typeface="Gill Sans MT" panose="020B0502020104020203" pitchFamily="34" charset="0"/>
                <a:ea typeface="Times New Roman" panose="02020603050405020304" pitchFamily="18" charset="0"/>
              </a:rPr>
              <a:t>All 6 programs have provided an explanation for the discrepancies.</a:t>
            </a:r>
          </a:p>
        </p:txBody>
      </p:sp>
    </p:spTree>
    <p:extLst>
      <p:ext uri="{BB962C8B-B14F-4D97-AF65-F5344CB8AC3E}">
        <p14:creationId xmlns:p14="http://schemas.microsoft.com/office/powerpoint/2010/main" val="1853667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3BD2-3CEC-447C-8F4A-1FF2CE083A71}"/>
              </a:ext>
            </a:extLst>
          </p:cNvPr>
          <p:cNvSpPr>
            <a:spLocks noGrp="1"/>
          </p:cNvSpPr>
          <p:nvPr>
            <p:ph type="title"/>
          </p:nvPr>
        </p:nvSpPr>
        <p:spPr/>
        <p:txBody>
          <a:bodyPr>
            <a:normAutofit/>
          </a:bodyPr>
          <a:lstStyle/>
          <a:p>
            <a:r>
              <a:rPr lang="en-US"/>
              <a:t>APDEM COVID-19 TASK FORCE – </a:t>
            </a:r>
            <a:br>
              <a:rPr lang="en-US"/>
            </a:br>
            <a:r>
              <a:rPr lang="en-US"/>
              <a:t>			Fellow Recruitment Subcommittee         </a:t>
            </a:r>
            <a:r>
              <a:rPr lang="en-US" sz="1300"/>
              <a:t>6:40-6:52 p.m.      </a:t>
            </a:r>
          </a:p>
        </p:txBody>
      </p:sp>
      <p:sp>
        <p:nvSpPr>
          <p:cNvPr id="4" name="Text Placeholder 3">
            <a:extLst>
              <a:ext uri="{FF2B5EF4-FFF2-40B4-BE49-F238E27FC236}">
                <a16:creationId xmlns:a16="http://schemas.microsoft.com/office/drawing/2014/main" id="{EF008E84-7B9E-4C38-97D9-A137C58908E6}"/>
              </a:ext>
            </a:extLst>
          </p:cNvPr>
          <p:cNvSpPr>
            <a:spLocks noGrp="1"/>
          </p:cNvSpPr>
          <p:nvPr>
            <p:ph type="body" idx="1"/>
          </p:nvPr>
        </p:nvSpPr>
        <p:spPr>
          <a:xfrm>
            <a:off x="581194" y="4541417"/>
            <a:ext cx="11029615" cy="600556"/>
          </a:xfrm>
        </p:spPr>
        <p:txBody>
          <a:bodyPr/>
          <a:lstStyle/>
          <a:p>
            <a:r>
              <a:rPr lang="en-US"/>
              <a:t>Dr. </a:t>
            </a:r>
            <a:r>
              <a:rPr lang="en-US" err="1"/>
              <a:t>GREGory</a:t>
            </a:r>
            <a:r>
              <a:rPr lang="en-US"/>
              <a:t> Hong and Dr. Saira Kahn</a:t>
            </a:r>
          </a:p>
        </p:txBody>
      </p:sp>
    </p:spTree>
    <p:extLst>
      <p:ext uri="{BB962C8B-B14F-4D97-AF65-F5344CB8AC3E}">
        <p14:creationId xmlns:p14="http://schemas.microsoft.com/office/powerpoint/2010/main" val="3923669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A2B2-F07F-4D35-8698-0E072E8FCA52}"/>
              </a:ext>
            </a:extLst>
          </p:cNvPr>
          <p:cNvSpPr>
            <a:spLocks noGrp="1"/>
          </p:cNvSpPr>
          <p:nvPr>
            <p:ph type="title"/>
          </p:nvPr>
        </p:nvSpPr>
        <p:spPr>
          <a:xfrm>
            <a:off x="581192" y="669882"/>
            <a:ext cx="11029616" cy="1013800"/>
          </a:xfrm>
        </p:spPr>
        <p:txBody>
          <a:bodyPr>
            <a:noAutofit/>
          </a:bodyPr>
          <a:lstStyle/>
          <a:p>
            <a:br>
              <a:rPr lang="en-US" sz="2400" b="1"/>
            </a:br>
            <a:br>
              <a:rPr lang="en-US" sz="2400" b="1"/>
            </a:br>
            <a:br>
              <a:rPr lang="en-US"/>
            </a:br>
            <a:r>
              <a:rPr lang="en-US"/>
              <a:t>Fellow Recruitment Subcommittee</a:t>
            </a:r>
          </a:p>
        </p:txBody>
      </p:sp>
      <p:sp>
        <p:nvSpPr>
          <p:cNvPr id="4" name="Content Placeholder 3">
            <a:extLst>
              <a:ext uri="{FF2B5EF4-FFF2-40B4-BE49-F238E27FC236}">
                <a16:creationId xmlns:a16="http://schemas.microsoft.com/office/drawing/2014/main" id="{CEE0635E-F4BD-89C5-700B-4483724DABD1}"/>
              </a:ext>
            </a:extLst>
          </p:cNvPr>
          <p:cNvSpPr>
            <a:spLocks noGrp="1"/>
          </p:cNvSpPr>
          <p:nvPr>
            <p:ph idx="1"/>
          </p:nvPr>
        </p:nvSpPr>
        <p:spPr>
          <a:xfrm>
            <a:off x="581194" y="2180498"/>
            <a:ext cx="10736511" cy="4204260"/>
          </a:xfrm>
        </p:spPr>
        <p:txBody>
          <a:bodyPr>
            <a:normAutofit/>
          </a:bodyPr>
          <a:lstStyle/>
          <a:p>
            <a:pPr marL="0" indent="0">
              <a:buNone/>
            </a:pPr>
            <a:r>
              <a:rPr lang="en-US" sz="3300" b="1">
                <a:latin typeface="+mn-lt"/>
              </a:rPr>
              <a:t>Survey Background</a:t>
            </a:r>
          </a:p>
          <a:p>
            <a:r>
              <a:rPr lang="en-US" sz="2000">
                <a:latin typeface="+mn-lt"/>
              </a:rPr>
              <a:t>Objective: gather data on experiences and preferences of PDs and trainees with regards to interview format</a:t>
            </a:r>
          </a:p>
          <a:p>
            <a:r>
              <a:rPr lang="en-US" sz="2000">
                <a:latin typeface="+mn-lt"/>
              </a:rPr>
              <a:t>Brief survey link sent to PDs (w/instructions to send a different survey link to their current fellows), survey period 4/20-5/3</a:t>
            </a:r>
          </a:p>
          <a:p>
            <a:r>
              <a:rPr lang="en-US" sz="2000" b="1">
                <a:latin typeface="+mn-lt"/>
              </a:rPr>
              <a:t>116 PDs responded</a:t>
            </a:r>
            <a:r>
              <a:rPr lang="en-US" sz="2000">
                <a:latin typeface="+mn-lt"/>
              </a:rPr>
              <a:t> (74% response rate; 91.7% of respondents self-classified as “Academic/University Program”)</a:t>
            </a:r>
          </a:p>
          <a:p>
            <a:r>
              <a:rPr lang="en-US" sz="2000" b="1">
                <a:latin typeface="+mn-lt"/>
              </a:rPr>
              <a:t>147 1</a:t>
            </a:r>
            <a:r>
              <a:rPr lang="en-US" sz="2000" b="1" baseline="30000">
                <a:latin typeface="+mn-lt"/>
              </a:rPr>
              <a:t>st</a:t>
            </a:r>
            <a:r>
              <a:rPr lang="en-US" sz="2000" b="1">
                <a:latin typeface="+mn-lt"/>
              </a:rPr>
              <a:t> </a:t>
            </a:r>
            <a:r>
              <a:rPr lang="en-US" sz="2000" b="1" err="1">
                <a:latin typeface="+mn-lt"/>
              </a:rPr>
              <a:t>yr</a:t>
            </a:r>
            <a:r>
              <a:rPr lang="en-US" sz="2000" b="1">
                <a:latin typeface="+mn-lt"/>
              </a:rPr>
              <a:t> fellows responded </a:t>
            </a:r>
            <a:r>
              <a:rPr lang="en-US" sz="2000">
                <a:latin typeface="+mn-lt"/>
              </a:rPr>
              <a:t>(~45% response rate)</a:t>
            </a:r>
          </a:p>
          <a:p>
            <a:r>
              <a:rPr lang="en-US" sz="2000" b="1">
                <a:latin typeface="+mn-lt"/>
              </a:rPr>
              <a:t>169 2</a:t>
            </a:r>
            <a:r>
              <a:rPr lang="en-US" sz="2000" b="1" baseline="30000">
                <a:latin typeface="+mn-lt"/>
              </a:rPr>
              <a:t>nd</a:t>
            </a:r>
            <a:r>
              <a:rPr lang="en-US" sz="2000" b="1">
                <a:latin typeface="+mn-lt"/>
              </a:rPr>
              <a:t>/3rd </a:t>
            </a:r>
            <a:r>
              <a:rPr lang="en-US" sz="2000" b="1" err="1">
                <a:latin typeface="+mn-lt"/>
              </a:rPr>
              <a:t>yr</a:t>
            </a:r>
            <a:r>
              <a:rPr lang="en-US" sz="2000" b="1">
                <a:latin typeface="+mn-lt"/>
              </a:rPr>
              <a:t> fellows responded </a:t>
            </a:r>
            <a:r>
              <a:rPr lang="en-US" sz="2000">
                <a:latin typeface="+mn-lt"/>
              </a:rPr>
              <a:t>(~51% response rate)</a:t>
            </a:r>
          </a:p>
          <a:p>
            <a:endParaRPr lang="en-US"/>
          </a:p>
        </p:txBody>
      </p:sp>
    </p:spTree>
    <p:extLst>
      <p:ext uri="{BB962C8B-B14F-4D97-AF65-F5344CB8AC3E}">
        <p14:creationId xmlns:p14="http://schemas.microsoft.com/office/powerpoint/2010/main" val="162295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pic>
        <p:nvPicPr>
          <p:cNvPr id="5" name="Picture 4">
            <a:extLst>
              <a:ext uri="{FF2B5EF4-FFF2-40B4-BE49-F238E27FC236}">
                <a16:creationId xmlns:a16="http://schemas.microsoft.com/office/drawing/2014/main" id="{09755C62-ABED-977F-BC16-2792D3C595F4}"/>
              </a:ext>
            </a:extLst>
          </p:cNvPr>
          <p:cNvPicPr>
            <a:picLocks noChangeAspect="1"/>
          </p:cNvPicPr>
          <p:nvPr/>
        </p:nvPicPr>
        <p:blipFill>
          <a:blip r:embed="rId3"/>
          <a:stretch>
            <a:fillRect/>
          </a:stretch>
        </p:blipFill>
        <p:spPr>
          <a:xfrm>
            <a:off x="566186" y="656973"/>
            <a:ext cx="10809145" cy="6078239"/>
          </a:xfrm>
          <a:prstGeom prst="rect">
            <a:avLst/>
          </a:prstGeom>
        </p:spPr>
      </p:pic>
    </p:spTree>
    <p:extLst>
      <p:ext uri="{BB962C8B-B14F-4D97-AF65-F5344CB8AC3E}">
        <p14:creationId xmlns:p14="http://schemas.microsoft.com/office/powerpoint/2010/main" val="83154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0E11-99C5-4DCE-83F0-14B93C0E9A89}"/>
              </a:ext>
            </a:extLst>
          </p:cNvPr>
          <p:cNvSpPr>
            <a:spLocks noGrp="1"/>
          </p:cNvSpPr>
          <p:nvPr>
            <p:ph type="title"/>
          </p:nvPr>
        </p:nvSpPr>
        <p:spPr/>
        <p:txBody>
          <a:bodyPr/>
          <a:lstStyle/>
          <a:p>
            <a:r>
              <a:rPr lang="en-US"/>
              <a:t>Welcome New Officers and Council Members </a:t>
            </a:r>
          </a:p>
        </p:txBody>
      </p:sp>
      <p:sp>
        <p:nvSpPr>
          <p:cNvPr id="12" name="TextBox 11">
            <a:extLst>
              <a:ext uri="{FF2B5EF4-FFF2-40B4-BE49-F238E27FC236}">
                <a16:creationId xmlns:a16="http://schemas.microsoft.com/office/drawing/2014/main" id="{68B7DAC8-C752-419F-B309-174B2BADF2FC}"/>
              </a:ext>
            </a:extLst>
          </p:cNvPr>
          <p:cNvSpPr txBox="1"/>
          <p:nvPr/>
        </p:nvSpPr>
        <p:spPr>
          <a:xfrm>
            <a:off x="-1090276" y="4857913"/>
            <a:ext cx="6096000" cy="738664"/>
          </a:xfrm>
          <a:prstGeom prst="rect">
            <a:avLst/>
          </a:prstGeom>
          <a:noFill/>
        </p:spPr>
        <p:txBody>
          <a:bodyPr wrap="square">
            <a:spAutoFit/>
          </a:bodyPr>
          <a:lstStyle/>
          <a:p>
            <a:pPr algn="ctr"/>
            <a:r>
              <a:rPr lang="en-US" sz="1400" b="1"/>
              <a:t>Odelia Cooper, MD</a:t>
            </a:r>
            <a:br>
              <a:rPr lang="en-US" sz="1400"/>
            </a:br>
            <a:r>
              <a:rPr lang="en-US" sz="1400"/>
              <a:t>President</a:t>
            </a:r>
          </a:p>
          <a:p>
            <a:pPr algn="ctr"/>
            <a:endParaRPr lang="en-US" sz="1400"/>
          </a:p>
        </p:txBody>
      </p:sp>
      <p:sp>
        <p:nvSpPr>
          <p:cNvPr id="13" name="TextBox 12">
            <a:extLst>
              <a:ext uri="{FF2B5EF4-FFF2-40B4-BE49-F238E27FC236}">
                <a16:creationId xmlns:a16="http://schemas.microsoft.com/office/drawing/2014/main" id="{180A2668-D094-4520-ABAF-387DF930F6DC}"/>
              </a:ext>
            </a:extLst>
          </p:cNvPr>
          <p:cNvSpPr txBox="1"/>
          <p:nvPr/>
        </p:nvSpPr>
        <p:spPr>
          <a:xfrm>
            <a:off x="5427843" y="4895904"/>
            <a:ext cx="3516870" cy="523220"/>
          </a:xfrm>
          <a:prstGeom prst="rect">
            <a:avLst/>
          </a:prstGeom>
          <a:noFill/>
        </p:spPr>
        <p:txBody>
          <a:bodyPr wrap="square" rtlCol="0">
            <a:spAutoFit/>
          </a:bodyPr>
          <a:lstStyle/>
          <a:p>
            <a:pPr algn="ctr"/>
            <a:r>
              <a:rPr lang="en-US" sz="1400" b="1"/>
              <a:t>Gregory K. Hong, MD, PhD</a:t>
            </a:r>
          </a:p>
          <a:p>
            <a:pPr algn="ctr"/>
            <a:r>
              <a:rPr lang="en-US" sz="1400"/>
              <a:t>Council Member</a:t>
            </a:r>
          </a:p>
        </p:txBody>
      </p:sp>
      <p:sp>
        <p:nvSpPr>
          <p:cNvPr id="16" name="TextBox 15">
            <a:extLst>
              <a:ext uri="{FF2B5EF4-FFF2-40B4-BE49-F238E27FC236}">
                <a16:creationId xmlns:a16="http://schemas.microsoft.com/office/drawing/2014/main" id="{4A339F0C-165D-4DB0-B93F-579EB28CEE2A}"/>
              </a:ext>
            </a:extLst>
          </p:cNvPr>
          <p:cNvSpPr txBox="1"/>
          <p:nvPr/>
        </p:nvSpPr>
        <p:spPr>
          <a:xfrm>
            <a:off x="2677946" y="4868727"/>
            <a:ext cx="3516870" cy="738664"/>
          </a:xfrm>
          <a:prstGeom prst="rect">
            <a:avLst/>
          </a:prstGeom>
          <a:noFill/>
        </p:spPr>
        <p:txBody>
          <a:bodyPr wrap="square" rtlCol="0">
            <a:spAutoFit/>
          </a:bodyPr>
          <a:lstStyle/>
          <a:p>
            <a:pPr algn="ctr"/>
            <a:r>
              <a:rPr lang="en-US" sz="1400" b="1"/>
              <a:t>Rana Malek, MD</a:t>
            </a:r>
            <a:br>
              <a:rPr lang="en-US" sz="1400"/>
            </a:br>
            <a:r>
              <a:rPr lang="en-US" sz="1400"/>
              <a:t>Secretary-Treasurer</a:t>
            </a:r>
          </a:p>
          <a:p>
            <a:pPr algn="ctr"/>
            <a:endParaRPr lang="en-US" sz="1400"/>
          </a:p>
        </p:txBody>
      </p:sp>
      <p:pic>
        <p:nvPicPr>
          <p:cNvPr id="17" name="Picture 4" descr="Dr. Rana Malek, MD | University of Maryland Medical System">
            <a:extLst>
              <a:ext uri="{FF2B5EF4-FFF2-40B4-BE49-F238E27FC236}">
                <a16:creationId xmlns:a16="http://schemas.microsoft.com/office/drawing/2014/main" id="{E6E808FA-D53A-47CA-9429-35657474B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052" y="2143354"/>
            <a:ext cx="2171647" cy="271455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5F14D40-2FE1-4706-8309-35992CF20087}"/>
              </a:ext>
            </a:extLst>
          </p:cNvPr>
          <p:cNvSpPr txBox="1"/>
          <p:nvPr/>
        </p:nvSpPr>
        <p:spPr>
          <a:xfrm>
            <a:off x="7966045" y="4895904"/>
            <a:ext cx="3516870" cy="523220"/>
          </a:xfrm>
          <a:prstGeom prst="rect">
            <a:avLst/>
          </a:prstGeom>
          <a:noFill/>
        </p:spPr>
        <p:txBody>
          <a:bodyPr wrap="square" rtlCol="0">
            <a:spAutoFit/>
          </a:bodyPr>
          <a:lstStyle/>
          <a:p>
            <a:pPr algn="ctr"/>
            <a:r>
              <a:rPr lang="en-US" sz="1400" b="1"/>
              <a:t>Aaron Schulman, MD</a:t>
            </a:r>
          </a:p>
          <a:p>
            <a:pPr algn="ctr"/>
            <a:r>
              <a:rPr lang="en-US" sz="1400"/>
              <a:t>Council Member</a:t>
            </a:r>
          </a:p>
        </p:txBody>
      </p:sp>
      <p:pic>
        <p:nvPicPr>
          <p:cNvPr id="5" name="Picture 4" descr="A person wearing glasses&#10;&#10;Description automatically generated with medium confidence">
            <a:extLst>
              <a:ext uri="{FF2B5EF4-FFF2-40B4-BE49-F238E27FC236}">
                <a16:creationId xmlns:a16="http://schemas.microsoft.com/office/drawing/2014/main" id="{FDE76AD6-D952-41C0-B460-52C532F9CD62}"/>
              </a:ext>
            </a:extLst>
          </p:cNvPr>
          <p:cNvPicPr>
            <a:picLocks noChangeAspect="1"/>
          </p:cNvPicPr>
          <p:nvPr/>
        </p:nvPicPr>
        <p:blipFill rotWithShape="1">
          <a:blip r:embed="rId4">
            <a:extLst>
              <a:ext uri="{28A0092B-C50C-407E-A947-70E740481C1C}">
                <a14:useLocalDpi xmlns:a14="http://schemas.microsoft.com/office/drawing/2010/main" val="0"/>
              </a:ext>
            </a:extLst>
          </a:blip>
          <a:srcRect l="11269" r="6875"/>
          <a:stretch/>
        </p:blipFill>
        <p:spPr>
          <a:xfrm>
            <a:off x="8632270" y="2200119"/>
            <a:ext cx="2184419" cy="2668608"/>
          </a:xfrm>
          <a:prstGeom prst="rect">
            <a:avLst/>
          </a:prstGeom>
        </p:spPr>
      </p:pic>
      <p:pic>
        <p:nvPicPr>
          <p:cNvPr id="7" name="Picture 6" descr="A close-up of a person smiling&#10;&#10;Description automatically generated with medium confidence">
            <a:extLst>
              <a:ext uri="{FF2B5EF4-FFF2-40B4-BE49-F238E27FC236}">
                <a16:creationId xmlns:a16="http://schemas.microsoft.com/office/drawing/2014/main" id="{54E913EA-6742-44AB-A79E-79B57CE77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73682"/>
            <a:ext cx="1959804" cy="2653902"/>
          </a:xfrm>
          <a:prstGeom prst="rect">
            <a:avLst/>
          </a:prstGeom>
        </p:spPr>
      </p:pic>
      <p:pic>
        <p:nvPicPr>
          <p:cNvPr id="4" name="Picture 3" descr="A close-up of a person smiling&#10;&#10;Description automatically generated">
            <a:extLst>
              <a:ext uri="{FF2B5EF4-FFF2-40B4-BE49-F238E27FC236}">
                <a16:creationId xmlns:a16="http://schemas.microsoft.com/office/drawing/2014/main" id="{BDF2954D-48CD-1F21-C443-0734212F4A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494" y="2158499"/>
            <a:ext cx="1959428" cy="2743200"/>
          </a:xfrm>
          <a:prstGeom prst="rect">
            <a:avLst/>
          </a:prstGeom>
        </p:spPr>
      </p:pic>
    </p:spTree>
    <p:extLst>
      <p:ext uri="{BB962C8B-B14F-4D97-AF65-F5344CB8AC3E}">
        <p14:creationId xmlns:p14="http://schemas.microsoft.com/office/powerpoint/2010/main" val="2341602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pic>
        <p:nvPicPr>
          <p:cNvPr id="3" name="Picture 2">
            <a:extLst>
              <a:ext uri="{FF2B5EF4-FFF2-40B4-BE49-F238E27FC236}">
                <a16:creationId xmlns:a16="http://schemas.microsoft.com/office/drawing/2014/main" id="{0D65BEEB-C5F6-C068-83EB-D315D61DB202}"/>
              </a:ext>
            </a:extLst>
          </p:cNvPr>
          <p:cNvPicPr>
            <a:picLocks noChangeAspect="1"/>
          </p:cNvPicPr>
          <p:nvPr/>
        </p:nvPicPr>
        <p:blipFill>
          <a:blip r:embed="rId3"/>
          <a:stretch>
            <a:fillRect/>
          </a:stretch>
        </p:blipFill>
        <p:spPr>
          <a:xfrm>
            <a:off x="801600" y="788441"/>
            <a:ext cx="10338318" cy="5815304"/>
          </a:xfrm>
          <a:prstGeom prst="rect">
            <a:avLst/>
          </a:prstGeom>
        </p:spPr>
      </p:pic>
    </p:spTree>
    <p:extLst>
      <p:ext uri="{BB962C8B-B14F-4D97-AF65-F5344CB8AC3E}">
        <p14:creationId xmlns:p14="http://schemas.microsoft.com/office/powerpoint/2010/main" val="2879431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pic>
        <p:nvPicPr>
          <p:cNvPr id="3" name="Picture 2">
            <a:extLst>
              <a:ext uri="{FF2B5EF4-FFF2-40B4-BE49-F238E27FC236}">
                <a16:creationId xmlns:a16="http://schemas.microsoft.com/office/drawing/2014/main" id="{29F319F8-6092-ED01-994B-39E42F0F9136}"/>
              </a:ext>
            </a:extLst>
          </p:cNvPr>
          <p:cNvPicPr>
            <a:picLocks noChangeAspect="1"/>
          </p:cNvPicPr>
          <p:nvPr/>
        </p:nvPicPr>
        <p:blipFill>
          <a:blip r:embed="rId3"/>
          <a:stretch>
            <a:fillRect/>
          </a:stretch>
        </p:blipFill>
        <p:spPr>
          <a:xfrm>
            <a:off x="310395" y="1803404"/>
            <a:ext cx="5785605" cy="4352921"/>
          </a:xfrm>
          <a:prstGeom prst="rect">
            <a:avLst/>
          </a:prstGeom>
        </p:spPr>
      </p:pic>
      <p:pic>
        <p:nvPicPr>
          <p:cNvPr id="4" name="Picture 3">
            <a:extLst>
              <a:ext uri="{FF2B5EF4-FFF2-40B4-BE49-F238E27FC236}">
                <a16:creationId xmlns:a16="http://schemas.microsoft.com/office/drawing/2014/main" id="{8D74834E-C5A1-A664-9F34-2E7C98E60A34}"/>
              </a:ext>
            </a:extLst>
          </p:cNvPr>
          <p:cNvPicPr>
            <a:picLocks noChangeAspect="1"/>
          </p:cNvPicPr>
          <p:nvPr/>
        </p:nvPicPr>
        <p:blipFill>
          <a:blip r:embed="rId4"/>
          <a:stretch>
            <a:fillRect/>
          </a:stretch>
        </p:blipFill>
        <p:spPr>
          <a:xfrm>
            <a:off x="6539352" y="2187159"/>
            <a:ext cx="5342253" cy="3969166"/>
          </a:xfrm>
          <a:prstGeom prst="rect">
            <a:avLst/>
          </a:prstGeom>
        </p:spPr>
      </p:pic>
      <p:pic>
        <p:nvPicPr>
          <p:cNvPr id="5" name="Picture 4">
            <a:extLst>
              <a:ext uri="{FF2B5EF4-FFF2-40B4-BE49-F238E27FC236}">
                <a16:creationId xmlns:a16="http://schemas.microsoft.com/office/drawing/2014/main" id="{9A0C18F0-AF8A-8826-E5C3-1AAC64161C1B}"/>
              </a:ext>
            </a:extLst>
          </p:cNvPr>
          <p:cNvPicPr>
            <a:picLocks noChangeAspect="1"/>
          </p:cNvPicPr>
          <p:nvPr/>
        </p:nvPicPr>
        <p:blipFill>
          <a:blip r:embed="rId5"/>
          <a:stretch>
            <a:fillRect/>
          </a:stretch>
        </p:blipFill>
        <p:spPr>
          <a:xfrm>
            <a:off x="191397" y="399189"/>
            <a:ext cx="10766469" cy="1322947"/>
          </a:xfrm>
          <a:prstGeom prst="rect">
            <a:avLst/>
          </a:prstGeom>
        </p:spPr>
      </p:pic>
    </p:spTree>
    <p:extLst>
      <p:ext uri="{BB962C8B-B14F-4D97-AF65-F5344CB8AC3E}">
        <p14:creationId xmlns:p14="http://schemas.microsoft.com/office/powerpoint/2010/main" val="2992126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pic>
        <p:nvPicPr>
          <p:cNvPr id="3" name="Picture 2">
            <a:extLst>
              <a:ext uri="{FF2B5EF4-FFF2-40B4-BE49-F238E27FC236}">
                <a16:creationId xmlns:a16="http://schemas.microsoft.com/office/drawing/2014/main" id="{CD56BE45-0FFC-D4E6-5E09-22E815F25B0B}"/>
              </a:ext>
            </a:extLst>
          </p:cNvPr>
          <p:cNvPicPr>
            <a:picLocks noChangeAspect="1"/>
          </p:cNvPicPr>
          <p:nvPr/>
        </p:nvPicPr>
        <p:blipFill>
          <a:blip r:embed="rId3"/>
          <a:stretch>
            <a:fillRect/>
          </a:stretch>
        </p:blipFill>
        <p:spPr>
          <a:xfrm>
            <a:off x="310395" y="1870160"/>
            <a:ext cx="5785605" cy="4352921"/>
          </a:xfrm>
          <a:prstGeom prst="rect">
            <a:avLst/>
          </a:prstGeom>
        </p:spPr>
      </p:pic>
      <p:pic>
        <p:nvPicPr>
          <p:cNvPr id="4" name="Picture 3">
            <a:extLst>
              <a:ext uri="{FF2B5EF4-FFF2-40B4-BE49-F238E27FC236}">
                <a16:creationId xmlns:a16="http://schemas.microsoft.com/office/drawing/2014/main" id="{7A3F63DC-87C4-A00D-7EFC-2AC0374C903A}"/>
              </a:ext>
            </a:extLst>
          </p:cNvPr>
          <p:cNvPicPr>
            <a:picLocks noChangeAspect="1"/>
          </p:cNvPicPr>
          <p:nvPr/>
        </p:nvPicPr>
        <p:blipFill>
          <a:blip r:embed="rId4"/>
          <a:stretch>
            <a:fillRect/>
          </a:stretch>
        </p:blipFill>
        <p:spPr>
          <a:xfrm>
            <a:off x="1401673" y="6156325"/>
            <a:ext cx="3603048" cy="377985"/>
          </a:xfrm>
          <a:prstGeom prst="rect">
            <a:avLst/>
          </a:prstGeom>
        </p:spPr>
      </p:pic>
      <p:pic>
        <p:nvPicPr>
          <p:cNvPr id="5" name="Picture 4">
            <a:extLst>
              <a:ext uri="{FF2B5EF4-FFF2-40B4-BE49-F238E27FC236}">
                <a16:creationId xmlns:a16="http://schemas.microsoft.com/office/drawing/2014/main" id="{096ECA65-341E-6E07-B80D-C238451AF406}"/>
              </a:ext>
            </a:extLst>
          </p:cNvPr>
          <p:cNvPicPr>
            <a:picLocks noChangeAspect="1"/>
          </p:cNvPicPr>
          <p:nvPr/>
        </p:nvPicPr>
        <p:blipFill>
          <a:blip r:embed="rId5"/>
          <a:stretch>
            <a:fillRect/>
          </a:stretch>
        </p:blipFill>
        <p:spPr>
          <a:xfrm>
            <a:off x="5970759" y="1803404"/>
            <a:ext cx="5858764" cy="4352921"/>
          </a:xfrm>
          <a:prstGeom prst="rect">
            <a:avLst/>
          </a:prstGeom>
        </p:spPr>
      </p:pic>
      <p:pic>
        <p:nvPicPr>
          <p:cNvPr id="6" name="Picture 5">
            <a:extLst>
              <a:ext uri="{FF2B5EF4-FFF2-40B4-BE49-F238E27FC236}">
                <a16:creationId xmlns:a16="http://schemas.microsoft.com/office/drawing/2014/main" id="{0834E836-4BBD-2A24-1F11-F02B428525A8}"/>
              </a:ext>
            </a:extLst>
          </p:cNvPr>
          <p:cNvPicPr>
            <a:picLocks noChangeAspect="1"/>
          </p:cNvPicPr>
          <p:nvPr/>
        </p:nvPicPr>
        <p:blipFill>
          <a:blip r:embed="rId6"/>
          <a:stretch>
            <a:fillRect/>
          </a:stretch>
        </p:blipFill>
        <p:spPr>
          <a:xfrm>
            <a:off x="6987486" y="6156324"/>
            <a:ext cx="3950550" cy="377985"/>
          </a:xfrm>
          <a:prstGeom prst="rect">
            <a:avLst/>
          </a:prstGeom>
        </p:spPr>
      </p:pic>
      <p:pic>
        <p:nvPicPr>
          <p:cNvPr id="7" name="Picture 6">
            <a:extLst>
              <a:ext uri="{FF2B5EF4-FFF2-40B4-BE49-F238E27FC236}">
                <a16:creationId xmlns:a16="http://schemas.microsoft.com/office/drawing/2014/main" id="{28E47879-22A6-774B-B830-9B9A3F81A4A6}"/>
              </a:ext>
            </a:extLst>
          </p:cNvPr>
          <p:cNvPicPr>
            <a:picLocks noChangeAspect="1"/>
          </p:cNvPicPr>
          <p:nvPr/>
        </p:nvPicPr>
        <p:blipFill>
          <a:blip r:embed="rId7"/>
          <a:stretch>
            <a:fillRect/>
          </a:stretch>
        </p:blipFill>
        <p:spPr>
          <a:xfrm>
            <a:off x="475527" y="557688"/>
            <a:ext cx="10766469" cy="1322947"/>
          </a:xfrm>
          <a:prstGeom prst="rect">
            <a:avLst/>
          </a:prstGeom>
        </p:spPr>
      </p:pic>
    </p:spTree>
    <p:extLst>
      <p:ext uri="{BB962C8B-B14F-4D97-AF65-F5344CB8AC3E}">
        <p14:creationId xmlns:p14="http://schemas.microsoft.com/office/powerpoint/2010/main" val="28335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pic>
        <p:nvPicPr>
          <p:cNvPr id="3" name="Picture 2">
            <a:extLst>
              <a:ext uri="{FF2B5EF4-FFF2-40B4-BE49-F238E27FC236}">
                <a16:creationId xmlns:a16="http://schemas.microsoft.com/office/drawing/2014/main" id="{047221C3-A972-2CB9-F744-4DD8829284DD}"/>
              </a:ext>
            </a:extLst>
          </p:cNvPr>
          <p:cNvPicPr>
            <a:picLocks noChangeAspect="1"/>
          </p:cNvPicPr>
          <p:nvPr/>
        </p:nvPicPr>
        <p:blipFill>
          <a:blip r:embed="rId3"/>
          <a:stretch>
            <a:fillRect/>
          </a:stretch>
        </p:blipFill>
        <p:spPr>
          <a:xfrm>
            <a:off x="87123" y="539093"/>
            <a:ext cx="10766469" cy="1322947"/>
          </a:xfrm>
          <a:prstGeom prst="rect">
            <a:avLst/>
          </a:prstGeom>
        </p:spPr>
      </p:pic>
      <p:pic>
        <p:nvPicPr>
          <p:cNvPr id="4" name="Picture 3">
            <a:extLst>
              <a:ext uri="{FF2B5EF4-FFF2-40B4-BE49-F238E27FC236}">
                <a16:creationId xmlns:a16="http://schemas.microsoft.com/office/drawing/2014/main" id="{999D52FC-F3B9-5550-F750-49C07FD88CB0}"/>
              </a:ext>
            </a:extLst>
          </p:cNvPr>
          <p:cNvPicPr>
            <a:picLocks noChangeAspect="1"/>
          </p:cNvPicPr>
          <p:nvPr/>
        </p:nvPicPr>
        <p:blipFill>
          <a:blip r:embed="rId4"/>
          <a:stretch>
            <a:fillRect/>
          </a:stretch>
        </p:blipFill>
        <p:spPr>
          <a:xfrm>
            <a:off x="1983892" y="1699458"/>
            <a:ext cx="7609288" cy="4343330"/>
          </a:xfrm>
          <a:prstGeom prst="rect">
            <a:avLst/>
          </a:prstGeom>
        </p:spPr>
      </p:pic>
      <p:pic>
        <p:nvPicPr>
          <p:cNvPr id="5" name="Picture 4">
            <a:extLst>
              <a:ext uri="{FF2B5EF4-FFF2-40B4-BE49-F238E27FC236}">
                <a16:creationId xmlns:a16="http://schemas.microsoft.com/office/drawing/2014/main" id="{D85A9DC9-51AB-AFDA-8CCC-5D80E3A90339}"/>
              </a:ext>
            </a:extLst>
          </p:cNvPr>
          <p:cNvPicPr>
            <a:picLocks noChangeAspect="1"/>
          </p:cNvPicPr>
          <p:nvPr/>
        </p:nvPicPr>
        <p:blipFill>
          <a:blip r:embed="rId5"/>
          <a:stretch>
            <a:fillRect/>
          </a:stretch>
        </p:blipFill>
        <p:spPr>
          <a:xfrm>
            <a:off x="3992435" y="6042788"/>
            <a:ext cx="3956647" cy="591363"/>
          </a:xfrm>
          <a:prstGeom prst="rect">
            <a:avLst/>
          </a:prstGeom>
        </p:spPr>
      </p:pic>
    </p:spTree>
    <p:extLst>
      <p:ext uri="{BB962C8B-B14F-4D97-AF65-F5344CB8AC3E}">
        <p14:creationId xmlns:p14="http://schemas.microsoft.com/office/powerpoint/2010/main" val="4113927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pic>
        <p:nvPicPr>
          <p:cNvPr id="8" name="Picture 7">
            <a:extLst>
              <a:ext uri="{FF2B5EF4-FFF2-40B4-BE49-F238E27FC236}">
                <a16:creationId xmlns:a16="http://schemas.microsoft.com/office/drawing/2014/main" id="{C01E9A77-B883-A5E6-042D-E6F99E09599B}"/>
              </a:ext>
            </a:extLst>
          </p:cNvPr>
          <p:cNvPicPr>
            <a:picLocks noChangeAspect="1"/>
          </p:cNvPicPr>
          <p:nvPr/>
        </p:nvPicPr>
        <p:blipFill>
          <a:blip r:embed="rId3"/>
          <a:stretch>
            <a:fillRect/>
          </a:stretch>
        </p:blipFill>
        <p:spPr>
          <a:xfrm>
            <a:off x="250480" y="573749"/>
            <a:ext cx="10766469" cy="1780186"/>
          </a:xfrm>
          <a:prstGeom prst="rect">
            <a:avLst/>
          </a:prstGeom>
        </p:spPr>
      </p:pic>
      <p:pic>
        <p:nvPicPr>
          <p:cNvPr id="9" name="Picture 8">
            <a:extLst>
              <a:ext uri="{FF2B5EF4-FFF2-40B4-BE49-F238E27FC236}">
                <a16:creationId xmlns:a16="http://schemas.microsoft.com/office/drawing/2014/main" id="{7260DAF0-6AA1-8A76-3AB5-89E651816FEA}"/>
              </a:ext>
            </a:extLst>
          </p:cNvPr>
          <p:cNvPicPr>
            <a:picLocks noChangeAspect="1"/>
          </p:cNvPicPr>
          <p:nvPr/>
        </p:nvPicPr>
        <p:blipFill>
          <a:blip r:embed="rId4"/>
          <a:stretch>
            <a:fillRect/>
          </a:stretch>
        </p:blipFill>
        <p:spPr>
          <a:xfrm>
            <a:off x="210852" y="2038602"/>
            <a:ext cx="10845724" cy="4352921"/>
          </a:xfrm>
          <a:prstGeom prst="rect">
            <a:avLst/>
          </a:prstGeom>
        </p:spPr>
      </p:pic>
      <p:pic>
        <p:nvPicPr>
          <p:cNvPr id="10" name="Picture 9">
            <a:extLst>
              <a:ext uri="{FF2B5EF4-FFF2-40B4-BE49-F238E27FC236}">
                <a16:creationId xmlns:a16="http://schemas.microsoft.com/office/drawing/2014/main" id="{4E8FB3E6-C34A-62FF-2457-FC281861CFA9}"/>
              </a:ext>
            </a:extLst>
          </p:cNvPr>
          <p:cNvPicPr>
            <a:picLocks noChangeAspect="1"/>
          </p:cNvPicPr>
          <p:nvPr/>
        </p:nvPicPr>
        <p:blipFill>
          <a:blip r:embed="rId5"/>
          <a:stretch>
            <a:fillRect/>
          </a:stretch>
        </p:blipFill>
        <p:spPr>
          <a:xfrm>
            <a:off x="511043" y="6042008"/>
            <a:ext cx="11470105" cy="477441"/>
          </a:xfrm>
          <a:prstGeom prst="rect">
            <a:avLst/>
          </a:prstGeom>
        </p:spPr>
      </p:pic>
    </p:spTree>
    <p:extLst>
      <p:ext uri="{BB962C8B-B14F-4D97-AF65-F5344CB8AC3E}">
        <p14:creationId xmlns:p14="http://schemas.microsoft.com/office/powerpoint/2010/main" val="932381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idx="4294967295"/>
          </p:nvPr>
        </p:nvSpPr>
        <p:spPr>
          <a:xfrm>
            <a:off x="-1" y="701675"/>
            <a:ext cx="11941521" cy="5988836"/>
          </a:xfrm>
        </p:spPr>
        <p:txBody>
          <a:bodyPr>
            <a:normAutofit/>
          </a:bodyPr>
          <a:lstStyle/>
          <a:p>
            <a:r>
              <a:rPr lang="en-US" sz="1000" b="1"/>
              <a:t>APDEM All In Match </a:t>
            </a:r>
            <a:r>
              <a:rPr lang="en-US" sz="1000" b="1" err="1"/>
              <a:t>Oversi</a:t>
            </a:r>
            <a:r>
              <a:rPr lang="en-US" sz="800" err="1"/>
              <a:t>Memorandum</a:t>
            </a:r>
            <a:r>
              <a:rPr lang="en-US" sz="800"/>
              <a:t> of Uhttps://www.surveymonkey.com/r/PT6F92Tnderstanding</a:t>
            </a:r>
            <a:br>
              <a:rPr lang="en-US" sz="800"/>
            </a:br>
            <a:r>
              <a:rPr lang="en-US" sz="800"/>
              <a:t>APDEM’s “All In” Policy for the Endocrinology Match </a:t>
            </a:r>
            <a:br>
              <a:rPr lang="en-US" sz="800"/>
            </a:br>
            <a:r>
              <a:rPr lang="en-US" sz="800"/>
              <a:t>(2022 Recruitment Season for appointment in the 2023-2024 academic year)</a:t>
            </a:r>
            <a:r>
              <a:rPr lang="en-US" sz="1000" b="1" err="1"/>
              <a:t>ght</a:t>
            </a:r>
            <a:r>
              <a:rPr lang="en-US" sz="1000" b="1"/>
              <a:t> Task Force</a:t>
            </a:r>
          </a:p>
        </p:txBody>
      </p:sp>
      <p:pic>
        <p:nvPicPr>
          <p:cNvPr id="3" name="Picture 2">
            <a:extLst>
              <a:ext uri="{FF2B5EF4-FFF2-40B4-BE49-F238E27FC236}">
                <a16:creationId xmlns:a16="http://schemas.microsoft.com/office/drawing/2014/main" id="{13F905F3-0B95-9E38-33FD-FE9EE27F64B9}"/>
              </a:ext>
            </a:extLst>
          </p:cNvPr>
          <p:cNvPicPr>
            <a:picLocks noChangeAspect="1"/>
          </p:cNvPicPr>
          <p:nvPr/>
        </p:nvPicPr>
        <p:blipFill>
          <a:blip r:embed="rId3"/>
          <a:stretch>
            <a:fillRect/>
          </a:stretch>
        </p:blipFill>
        <p:spPr>
          <a:xfrm>
            <a:off x="84222" y="596910"/>
            <a:ext cx="10526336" cy="1453946"/>
          </a:xfrm>
          <a:prstGeom prst="rect">
            <a:avLst/>
          </a:prstGeom>
        </p:spPr>
      </p:pic>
      <p:pic>
        <p:nvPicPr>
          <p:cNvPr id="4" name="Picture 3">
            <a:extLst>
              <a:ext uri="{FF2B5EF4-FFF2-40B4-BE49-F238E27FC236}">
                <a16:creationId xmlns:a16="http://schemas.microsoft.com/office/drawing/2014/main" id="{58242023-F330-921C-F2AC-5B27085182A6}"/>
              </a:ext>
            </a:extLst>
          </p:cNvPr>
          <p:cNvPicPr>
            <a:picLocks noChangeAspect="1"/>
          </p:cNvPicPr>
          <p:nvPr/>
        </p:nvPicPr>
        <p:blipFill>
          <a:blip r:embed="rId4"/>
          <a:stretch>
            <a:fillRect/>
          </a:stretch>
        </p:blipFill>
        <p:spPr>
          <a:xfrm>
            <a:off x="573506" y="1912084"/>
            <a:ext cx="11189368" cy="4138839"/>
          </a:xfrm>
          <a:prstGeom prst="rect">
            <a:avLst/>
          </a:prstGeom>
        </p:spPr>
      </p:pic>
    </p:spTree>
    <p:extLst>
      <p:ext uri="{BB962C8B-B14F-4D97-AF65-F5344CB8AC3E}">
        <p14:creationId xmlns:p14="http://schemas.microsoft.com/office/powerpoint/2010/main" val="1435800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3BD2-3CEC-447C-8F4A-1FF2CE083A71}"/>
              </a:ext>
            </a:extLst>
          </p:cNvPr>
          <p:cNvSpPr>
            <a:spLocks noGrp="1"/>
          </p:cNvSpPr>
          <p:nvPr>
            <p:ph type="title"/>
          </p:nvPr>
        </p:nvSpPr>
        <p:spPr/>
        <p:txBody>
          <a:bodyPr/>
          <a:lstStyle/>
          <a:p>
            <a:r>
              <a:rPr lang="en-US"/>
              <a:t>APDEM Diversity, Equity, and inclusion committee</a:t>
            </a:r>
          </a:p>
        </p:txBody>
      </p:sp>
      <p:sp>
        <p:nvSpPr>
          <p:cNvPr id="4" name="Text Placeholder 3">
            <a:extLst>
              <a:ext uri="{FF2B5EF4-FFF2-40B4-BE49-F238E27FC236}">
                <a16:creationId xmlns:a16="http://schemas.microsoft.com/office/drawing/2014/main" id="{EF008E84-7B9E-4C38-97D9-A137C58908E6}"/>
              </a:ext>
            </a:extLst>
          </p:cNvPr>
          <p:cNvSpPr>
            <a:spLocks noGrp="1"/>
          </p:cNvSpPr>
          <p:nvPr>
            <p:ph type="body" idx="1"/>
          </p:nvPr>
        </p:nvSpPr>
        <p:spPr>
          <a:xfrm>
            <a:off x="581194" y="4541417"/>
            <a:ext cx="11029615" cy="600556"/>
          </a:xfrm>
        </p:spPr>
        <p:txBody>
          <a:bodyPr/>
          <a:lstStyle/>
          <a:p>
            <a:r>
              <a:rPr lang="en-US"/>
              <a:t>Dr. Ricardo correa</a:t>
            </a:r>
          </a:p>
        </p:txBody>
      </p:sp>
      <p:sp>
        <p:nvSpPr>
          <p:cNvPr id="3" name="TextBox 2">
            <a:extLst>
              <a:ext uri="{FF2B5EF4-FFF2-40B4-BE49-F238E27FC236}">
                <a16:creationId xmlns:a16="http://schemas.microsoft.com/office/drawing/2014/main" id="{7988B76D-C86F-A9D3-5733-7EF5373DEEAF}"/>
              </a:ext>
            </a:extLst>
          </p:cNvPr>
          <p:cNvSpPr txBox="1"/>
          <p:nvPr/>
        </p:nvSpPr>
        <p:spPr>
          <a:xfrm>
            <a:off x="10267152" y="4541417"/>
            <a:ext cx="1652337" cy="276999"/>
          </a:xfrm>
          <a:prstGeom prst="rect">
            <a:avLst/>
          </a:prstGeom>
          <a:noFill/>
        </p:spPr>
        <p:txBody>
          <a:bodyPr wrap="square" rtlCol="0">
            <a:spAutoFit/>
          </a:bodyPr>
          <a:lstStyle/>
          <a:p>
            <a:r>
              <a:rPr lang="en-US" sz="1200">
                <a:solidFill>
                  <a:schemeClr val="accent1">
                    <a:lumMod val="75000"/>
                  </a:schemeClr>
                </a:solidFill>
              </a:rPr>
              <a:t>6:52-6:56 p.m.</a:t>
            </a:r>
          </a:p>
        </p:txBody>
      </p:sp>
    </p:spTree>
    <p:extLst>
      <p:ext uri="{BB962C8B-B14F-4D97-AF65-F5344CB8AC3E}">
        <p14:creationId xmlns:p14="http://schemas.microsoft.com/office/powerpoint/2010/main" val="161889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A2B2-F07F-4D35-8698-0E072E8FCA52}"/>
              </a:ext>
            </a:extLst>
          </p:cNvPr>
          <p:cNvSpPr>
            <a:spLocks noGrp="1"/>
          </p:cNvSpPr>
          <p:nvPr>
            <p:ph type="title"/>
          </p:nvPr>
        </p:nvSpPr>
        <p:spPr>
          <a:xfrm>
            <a:off x="581192" y="669882"/>
            <a:ext cx="11029616" cy="1013800"/>
          </a:xfrm>
        </p:spPr>
        <p:txBody>
          <a:bodyPr>
            <a:noAutofit/>
          </a:bodyPr>
          <a:lstStyle/>
          <a:p>
            <a:br>
              <a:rPr lang="en-US" sz="2400" b="1"/>
            </a:br>
            <a:br>
              <a:rPr lang="en-US" sz="2400" b="1"/>
            </a:br>
            <a:br>
              <a:rPr lang="en-US"/>
            </a:br>
            <a:r>
              <a:rPr lang="en-US"/>
              <a:t>APDEM Diversity, Equity and Inclusion Committee (DEI)</a:t>
            </a:r>
          </a:p>
        </p:txBody>
      </p:sp>
      <p:sp>
        <p:nvSpPr>
          <p:cNvPr id="5" name="Content Placeholder 4">
            <a:extLst>
              <a:ext uri="{FF2B5EF4-FFF2-40B4-BE49-F238E27FC236}">
                <a16:creationId xmlns:a16="http://schemas.microsoft.com/office/drawing/2014/main" id="{484832E2-C028-40CB-A185-F595516BC4C5}"/>
              </a:ext>
            </a:extLst>
          </p:cNvPr>
          <p:cNvSpPr>
            <a:spLocks noGrp="1"/>
          </p:cNvSpPr>
          <p:nvPr>
            <p:ph idx="1"/>
          </p:nvPr>
        </p:nvSpPr>
        <p:spPr>
          <a:xfrm>
            <a:off x="581194" y="1924594"/>
            <a:ext cx="11029615" cy="4841968"/>
          </a:xfrm>
        </p:spPr>
        <p:txBody>
          <a:bodyPr>
            <a:normAutofit/>
          </a:bodyPr>
          <a:lstStyle/>
          <a:p>
            <a:pPr marL="0" indent="0">
              <a:buNone/>
            </a:pPr>
            <a:r>
              <a:rPr lang="en-US" sz="2800" b="1">
                <a:latin typeface="+mn-lt"/>
              </a:rPr>
              <a:t>Co-chairs: Rana Malek and Ricardo Correa </a:t>
            </a:r>
          </a:p>
          <a:p>
            <a:pPr>
              <a:buFont typeface="Wingdings" panose="05000000000000000000" pitchFamily="2" charset="2"/>
              <a:buChar char="§"/>
            </a:pPr>
            <a:r>
              <a:rPr lang="en-US" sz="2600" b="1">
                <a:latin typeface="+mn-lt"/>
              </a:rPr>
              <a:t>Rationale</a:t>
            </a:r>
          </a:p>
          <a:p>
            <a:pPr lvl="1"/>
            <a:r>
              <a:rPr lang="en-US">
                <a:latin typeface="+mn-lt"/>
              </a:rPr>
              <a:t>ACGME Common Program Requirement to address health disparities </a:t>
            </a:r>
          </a:p>
          <a:p>
            <a:pPr lvl="1"/>
            <a:r>
              <a:rPr lang="en-US">
                <a:latin typeface="+mn-lt"/>
              </a:rPr>
              <a:t>ACGME Milestone IM 2.0 (Professionalism) that evaluate concept of diversity and inclusion</a:t>
            </a:r>
          </a:p>
          <a:p>
            <a:pPr lvl="1"/>
            <a:r>
              <a:rPr lang="en-US">
                <a:latin typeface="+mn-lt"/>
              </a:rPr>
              <a:t>AAMC Diversity, Inclusion and health equity mission area</a:t>
            </a:r>
          </a:p>
          <a:p>
            <a:pPr lvl="1"/>
            <a:r>
              <a:rPr lang="en-US">
                <a:latin typeface="+mn-lt"/>
              </a:rPr>
              <a:t>Equity Matter project from ACGME given a structure on how to develop DEI project and programs</a:t>
            </a:r>
          </a:p>
          <a:p>
            <a:pPr marL="324000" lvl="1" indent="0">
              <a:buNone/>
            </a:pPr>
            <a:endParaRPr lang="en-US"/>
          </a:p>
        </p:txBody>
      </p:sp>
    </p:spTree>
    <p:extLst>
      <p:ext uri="{BB962C8B-B14F-4D97-AF65-F5344CB8AC3E}">
        <p14:creationId xmlns:p14="http://schemas.microsoft.com/office/powerpoint/2010/main" val="196398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A2B2-F07F-4D35-8698-0E072E8FCA52}"/>
              </a:ext>
            </a:extLst>
          </p:cNvPr>
          <p:cNvSpPr>
            <a:spLocks noGrp="1"/>
          </p:cNvSpPr>
          <p:nvPr>
            <p:ph type="title"/>
          </p:nvPr>
        </p:nvSpPr>
        <p:spPr>
          <a:xfrm>
            <a:off x="581192" y="669882"/>
            <a:ext cx="11029616" cy="1013800"/>
          </a:xfrm>
        </p:spPr>
        <p:txBody>
          <a:bodyPr>
            <a:noAutofit/>
          </a:bodyPr>
          <a:lstStyle/>
          <a:p>
            <a:br>
              <a:rPr lang="en-US" sz="2400" b="1"/>
            </a:br>
            <a:br>
              <a:rPr lang="en-US" sz="2400" b="1"/>
            </a:br>
            <a:br>
              <a:rPr lang="en-US" sz="2400" b="1"/>
            </a:br>
            <a:r>
              <a:rPr lang="en-US"/>
              <a:t>APDEM Diversity, Equity and Inclusion Committee (DEI)</a:t>
            </a:r>
          </a:p>
        </p:txBody>
      </p:sp>
      <p:sp>
        <p:nvSpPr>
          <p:cNvPr id="5" name="Content Placeholder 4">
            <a:extLst>
              <a:ext uri="{FF2B5EF4-FFF2-40B4-BE49-F238E27FC236}">
                <a16:creationId xmlns:a16="http://schemas.microsoft.com/office/drawing/2014/main" id="{484832E2-C028-40CB-A185-F595516BC4C5}"/>
              </a:ext>
            </a:extLst>
          </p:cNvPr>
          <p:cNvSpPr>
            <a:spLocks noGrp="1"/>
          </p:cNvSpPr>
          <p:nvPr>
            <p:ph idx="1"/>
          </p:nvPr>
        </p:nvSpPr>
        <p:spPr>
          <a:xfrm>
            <a:off x="581194" y="1924594"/>
            <a:ext cx="11029615" cy="4841968"/>
          </a:xfrm>
        </p:spPr>
        <p:txBody>
          <a:bodyPr>
            <a:normAutofit/>
          </a:bodyPr>
          <a:lstStyle/>
          <a:p>
            <a:pPr marL="0" indent="0">
              <a:buNone/>
            </a:pPr>
            <a:r>
              <a:rPr lang="en-US" sz="2600" b="1">
                <a:latin typeface="+mn-lt"/>
              </a:rPr>
              <a:t>Updates</a:t>
            </a:r>
          </a:p>
          <a:p>
            <a:r>
              <a:rPr lang="en-US" sz="2600">
                <a:latin typeface="+mn-lt"/>
              </a:rPr>
              <a:t>2 subcommittees </a:t>
            </a:r>
            <a:r>
              <a:rPr lang="en-US" sz="2400">
                <a:latin typeface="+mn-lt"/>
              </a:rPr>
              <a:t>Diversity/Inclusion and Health Equity</a:t>
            </a:r>
          </a:p>
          <a:p>
            <a:r>
              <a:rPr lang="en-US" sz="2400">
                <a:latin typeface="+mn-lt"/>
              </a:rPr>
              <a:t>Part of Equity Matter of ACGME</a:t>
            </a:r>
          </a:p>
          <a:p>
            <a:r>
              <a:rPr lang="en-US" sz="2400">
                <a:latin typeface="+mn-lt"/>
              </a:rPr>
              <a:t>Meeting with ABIM to report our DEI efforts and understand their DEI efforts</a:t>
            </a:r>
            <a:endParaRPr lang="en-US" sz="2600">
              <a:latin typeface="+mn-lt"/>
            </a:endParaRPr>
          </a:p>
          <a:p>
            <a:pPr lvl="1"/>
            <a:r>
              <a:rPr lang="en-US" sz="2200">
                <a:latin typeface="+mn-lt"/>
              </a:rPr>
              <a:t>Survey that evaluates DEI was completed last year</a:t>
            </a:r>
          </a:p>
          <a:p>
            <a:pPr lvl="2"/>
            <a:r>
              <a:rPr lang="en-US" sz="1800">
                <a:latin typeface="+mn-lt"/>
              </a:rPr>
              <a:t>Participation of 55% of PDs and 25% of fellows was achieved</a:t>
            </a:r>
          </a:p>
          <a:p>
            <a:pPr lvl="2"/>
            <a:r>
              <a:rPr lang="en-US" sz="1800">
                <a:latin typeface="+mn-lt"/>
              </a:rPr>
              <a:t>Some data was presented last year</a:t>
            </a:r>
          </a:p>
          <a:p>
            <a:pPr lvl="2"/>
            <a:r>
              <a:rPr lang="en-US" sz="1800">
                <a:latin typeface="+mn-lt"/>
              </a:rPr>
              <a:t>Next step will be a publication with all the data</a:t>
            </a:r>
          </a:p>
          <a:p>
            <a:pPr marL="324000" lvl="1" indent="0">
              <a:buNone/>
            </a:pPr>
            <a:endParaRPr lang="en-US"/>
          </a:p>
        </p:txBody>
      </p:sp>
    </p:spTree>
    <p:extLst>
      <p:ext uri="{BB962C8B-B14F-4D97-AF65-F5344CB8AC3E}">
        <p14:creationId xmlns:p14="http://schemas.microsoft.com/office/powerpoint/2010/main" val="166037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A2B2-F07F-4D35-8698-0E072E8FCA52}"/>
              </a:ext>
            </a:extLst>
          </p:cNvPr>
          <p:cNvSpPr>
            <a:spLocks noGrp="1"/>
          </p:cNvSpPr>
          <p:nvPr>
            <p:ph type="title"/>
          </p:nvPr>
        </p:nvSpPr>
        <p:spPr>
          <a:xfrm>
            <a:off x="581192" y="669882"/>
            <a:ext cx="11029616" cy="1013800"/>
          </a:xfrm>
        </p:spPr>
        <p:txBody>
          <a:bodyPr>
            <a:noAutofit/>
          </a:bodyPr>
          <a:lstStyle/>
          <a:p>
            <a:br>
              <a:rPr lang="en-US" sz="2400" b="1"/>
            </a:br>
            <a:br>
              <a:rPr lang="en-US" sz="2400" b="1"/>
            </a:br>
            <a:br>
              <a:rPr lang="en-US"/>
            </a:br>
            <a:r>
              <a:rPr lang="en-US"/>
              <a:t>APDEM Diversity, Equity and Inclusion Committee (DEI)</a:t>
            </a:r>
          </a:p>
        </p:txBody>
      </p:sp>
      <p:sp>
        <p:nvSpPr>
          <p:cNvPr id="5" name="Content Placeholder 4">
            <a:extLst>
              <a:ext uri="{FF2B5EF4-FFF2-40B4-BE49-F238E27FC236}">
                <a16:creationId xmlns:a16="http://schemas.microsoft.com/office/drawing/2014/main" id="{484832E2-C028-40CB-A185-F595516BC4C5}"/>
              </a:ext>
            </a:extLst>
          </p:cNvPr>
          <p:cNvSpPr>
            <a:spLocks noGrp="1"/>
          </p:cNvSpPr>
          <p:nvPr>
            <p:ph idx="1"/>
          </p:nvPr>
        </p:nvSpPr>
        <p:spPr>
          <a:xfrm>
            <a:off x="581194" y="1924594"/>
            <a:ext cx="11029615" cy="4841968"/>
          </a:xfrm>
        </p:spPr>
        <p:txBody>
          <a:bodyPr>
            <a:normAutofit/>
          </a:bodyPr>
          <a:lstStyle/>
          <a:p>
            <a:pPr marL="0" indent="0">
              <a:buNone/>
            </a:pPr>
            <a:r>
              <a:rPr lang="en-US" sz="2400" b="1">
                <a:latin typeface="+mn-lt"/>
              </a:rPr>
              <a:t>Health Equity</a:t>
            </a:r>
          </a:p>
          <a:p>
            <a:pPr lvl="1"/>
            <a:r>
              <a:rPr lang="en-US">
                <a:latin typeface="+mn-lt"/>
              </a:rPr>
              <a:t>Survey show a that PDs and fellows wanted to have a formal curriculum</a:t>
            </a:r>
          </a:p>
          <a:p>
            <a:pPr lvl="1"/>
            <a:r>
              <a:rPr lang="en-US">
                <a:latin typeface="+mn-lt"/>
              </a:rPr>
              <a:t>Subcommittee developed a structured curriculum</a:t>
            </a:r>
          </a:p>
          <a:p>
            <a:pPr lvl="1"/>
            <a:r>
              <a:rPr lang="en-US">
                <a:latin typeface="+mn-lt"/>
              </a:rPr>
              <a:t>Thanks to all the members that contributed and to Dr. Malek and Dr. Mason for their leadership</a:t>
            </a:r>
          </a:p>
          <a:p>
            <a:pPr marL="0" indent="0">
              <a:buNone/>
            </a:pPr>
            <a:r>
              <a:rPr lang="en-US" sz="2400" b="1">
                <a:latin typeface="+mn-lt"/>
              </a:rPr>
              <a:t>NEXT STEPS</a:t>
            </a:r>
          </a:p>
          <a:p>
            <a:pPr lvl="1"/>
            <a:r>
              <a:rPr lang="en-US">
                <a:latin typeface="+mn-lt"/>
              </a:rPr>
              <a:t>Develop an assessment tool for the health equity curriculum</a:t>
            </a:r>
          </a:p>
          <a:p>
            <a:pPr lvl="1"/>
            <a:r>
              <a:rPr lang="en-US">
                <a:latin typeface="+mn-lt"/>
              </a:rPr>
              <a:t>Focus on training the trainees </a:t>
            </a:r>
          </a:p>
          <a:p>
            <a:pPr lvl="1"/>
            <a:endParaRPr lang="en-US" sz="1000"/>
          </a:p>
          <a:p>
            <a:pPr marL="324000" lvl="1" indent="0">
              <a:buNone/>
            </a:pPr>
            <a:endParaRPr lang="en-US"/>
          </a:p>
        </p:txBody>
      </p:sp>
    </p:spTree>
    <p:extLst>
      <p:ext uri="{BB962C8B-B14F-4D97-AF65-F5344CB8AC3E}">
        <p14:creationId xmlns:p14="http://schemas.microsoft.com/office/powerpoint/2010/main" val="1160750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291A-C61D-4A76-AD1E-4FFF2DD1D44B}"/>
              </a:ext>
            </a:extLst>
          </p:cNvPr>
          <p:cNvSpPr>
            <a:spLocks noGrp="1"/>
          </p:cNvSpPr>
          <p:nvPr>
            <p:ph type="title"/>
          </p:nvPr>
        </p:nvSpPr>
        <p:spPr/>
        <p:txBody>
          <a:bodyPr/>
          <a:lstStyle/>
          <a:p>
            <a:r>
              <a:rPr lang="en-US"/>
              <a:t>Welcome New Program Directors</a:t>
            </a:r>
          </a:p>
        </p:txBody>
      </p:sp>
      <p:sp>
        <p:nvSpPr>
          <p:cNvPr id="21" name="Rectangle 20">
            <a:extLst>
              <a:ext uri="{FF2B5EF4-FFF2-40B4-BE49-F238E27FC236}">
                <a16:creationId xmlns:a16="http://schemas.microsoft.com/office/drawing/2014/main" id="{37E8F2C7-7CF2-43A9-ABCD-FA18104B3AAB}"/>
              </a:ext>
            </a:extLst>
          </p:cNvPr>
          <p:cNvSpPr/>
          <p:nvPr/>
        </p:nvSpPr>
        <p:spPr>
          <a:xfrm>
            <a:off x="4021752" y="4591952"/>
            <a:ext cx="2665986" cy="1015663"/>
          </a:xfrm>
          <a:prstGeom prst="rect">
            <a:avLst/>
          </a:prstGeom>
        </p:spPr>
        <p:txBody>
          <a:bodyPr wrap="none">
            <a:spAutoFit/>
          </a:bodyPr>
          <a:lstStyle/>
          <a:p>
            <a:pPr algn="ctr"/>
            <a:r>
              <a:rPr lang="en-US" sz="1200" b="1"/>
              <a:t>Andrew Crawford, MD</a:t>
            </a:r>
          </a:p>
          <a:p>
            <a:pPr algn="ctr"/>
            <a:r>
              <a:rPr lang="en-US" sz="1200"/>
              <a:t>Program Director </a:t>
            </a:r>
          </a:p>
          <a:p>
            <a:pPr algn="ctr"/>
            <a:r>
              <a:rPr lang="en-US" sz="1200"/>
              <a:t>Assistant Professor of Medicine</a:t>
            </a:r>
          </a:p>
          <a:p>
            <a:pPr algn="ctr"/>
            <a:r>
              <a:rPr lang="en-US" sz="1200"/>
              <a:t>Dartmouth-Hitchcock Medical Center  </a:t>
            </a:r>
          </a:p>
          <a:p>
            <a:pPr algn="ctr"/>
            <a:r>
              <a:rPr lang="en-US" sz="1200"/>
              <a:t>Endocrinology Fellowship</a:t>
            </a:r>
          </a:p>
        </p:txBody>
      </p:sp>
      <p:pic>
        <p:nvPicPr>
          <p:cNvPr id="5" name="Picture 4">
            <a:extLst>
              <a:ext uri="{FF2B5EF4-FFF2-40B4-BE49-F238E27FC236}">
                <a16:creationId xmlns:a16="http://schemas.microsoft.com/office/drawing/2014/main" id="{E288139F-DF0E-68B9-BA61-753ED517D5DB}"/>
              </a:ext>
            </a:extLst>
          </p:cNvPr>
          <p:cNvPicPr>
            <a:picLocks noChangeAspect="1"/>
          </p:cNvPicPr>
          <p:nvPr/>
        </p:nvPicPr>
        <p:blipFill>
          <a:blip r:embed="rId3"/>
          <a:stretch>
            <a:fillRect/>
          </a:stretch>
        </p:blipFill>
        <p:spPr>
          <a:xfrm>
            <a:off x="4596752" y="2129035"/>
            <a:ext cx="1606294" cy="2436212"/>
          </a:xfrm>
          <a:prstGeom prst="rect">
            <a:avLst/>
          </a:prstGeom>
        </p:spPr>
      </p:pic>
      <p:pic>
        <p:nvPicPr>
          <p:cNvPr id="9" name="Picture 8" descr="A person wearing glasses and a white shirt&#10;&#10;Description automatically generated with low confidence">
            <a:extLst>
              <a:ext uri="{FF2B5EF4-FFF2-40B4-BE49-F238E27FC236}">
                <a16:creationId xmlns:a16="http://schemas.microsoft.com/office/drawing/2014/main" id="{B6D58C09-B1F6-E175-866C-3D75227C6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268" y="2129035"/>
            <a:ext cx="1606294" cy="2408787"/>
          </a:xfrm>
          <a:prstGeom prst="rect">
            <a:avLst/>
          </a:prstGeom>
        </p:spPr>
      </p:pic>
      <p:sp>
        <p:nvSpPr>
          <p:cNvPr id="11" name="TextBox 10">
            <a:extLst>
              <a:ext uri="{FF2B5EF4-FFF2-40B4-BE49-F238E27FC236}">
                <a16:creationId xmlns:a16="http://schemas.microsoft.com/office/drawing/2014/main" id="{E681C24D-D069-24B7-E06F-21FA7DFB5127}"/>
              </a:ext>
            </a:extLst>
          </p:cNvPr>
          <p:cNvSpPr txBox="1"/>
          <p:nvPr/>
        </p:nvSpPr>
        <p:spPr>
          <a:xfrm>
            <a:off x="6130903" y="4580636"/>
            <a:ext cx="3883833" cy="1200329"/>
          </a:xfrm>
          <a:prstGeom prst="rect">
            <a:avLst/>
          </a:prstGeom>
          <a:noFill/>
        </p:spPr>
        <p:txBody>
          <a:bodyPr wrap="square">
            <a:spAutoFit/>
          </a:bodyPr>
          <a:lstStyle/>
          <a:p>
            <a:pPr algn="ctr"/>
            <a:r>
              <a:rPr lang="en-US" sz="1200" b="1"/>
              <a:t>Brian T. O’Neill, MD, PhD</a:t>
            </a:r>
          </a:p>
          <a:p>
            <a:pPr algn="ctr"/>
            <a:r>
              <a:rPr lang="en-US" sz="1200"/>
              <a:t>Program Director</a:t>
            </a:r>
          </a:p>
          <a:p>
            <a:pPr algn="ctr"/>
            <a:r>
              <a:rPr lang="en-US" sz="1200"/>
              <a:t>Assistant Professor of Internal Medicine</a:t>
            </a:r>
          </a:p>
          <a:p>
            <a:pPr algn="ctr"/>
            <a:r>
              <a:rPr lang="en-US" sz="1200"/>
              <a:t>University of Iowa </a:t>
            </a:r>
          </a:p>
          <a:p>
            <a:pPr algn="ctr"/>
            <a:r>
              <a:rPr lang="en-US" sz="1200"/>
              <a:t>Diabetes, Endocrinology and </a:t>
            </a:r>
          </a:p>
          <a:p>
            <a:pPr algn="ctr"/>
            <a:r>
              <a:rPr lang="en-US" sz="1200"/>
              <a:t>Metabolism Fellowship</a:t>
            </a:r>
          </a:p>
        </p:txBody>
      </p:sp>
      <p:pic>
        <p:nvPicPr>
          <p:cNvPr id="8" name="Picture 7">
            <a:extLst>
              <a:ext uri="{FF2B5EF4-FFF2-40B4-BE49-F238E27FC236}">
                <a16:creationId xmlns:a16="http://schemas.microsoft.com/office/drawing/2014/main" id="{2125EA84-C9C6-438D-CDD5-AD7243CCB6BE}"/>
              </a:ext>
            </a:extLst>
          </p:cNvPr>
          <p:cNvPicPr>
            <a:picLocks noChangeAspect="1"/>
          </p:cNvPicPr>
          <p:nvPr/>
        </p:nvPicPr>
        <p:blipFill rotWithShape="1">
          <a:blip r:embed="rId5"/>
          <a:srcRect l="14198" t="7608" r="13818"/>
          <a:stretch/>
        </p:blipFill>
        <p:spPr>
          <a:xfrm>
            <a:off x="1369988" y="2129035"/>
            <a:ext cx="1876664" cy="2408786"/>
          </a:xfrm>
          <a:prstGeom prst="rect">
            <a:avLst/>
          </a:prstGeom>
        </p:spPr>
      </p:pic>
      <p:sp>
        <p:nvSpPr>
          <p:cNvPr id="15" name="Rectangle 14">
            <a:extLst>
              <a:ext uri="{FF2B5EF4-FFF2-40B4-BE49-F238E27FC236}">
                <a16:creationId xmlns:a16="http://schemas.microsoft.com/office/drawing/2014/main" id="{7140F077-52B2-3FB8-3988-A933A5A9D890}"/>
              </a:ext>
            </a:extLst>
          </p:cNvPr>
          <p:cNvSpPr/>
          <p:nvPr/>
        </p:nvSpPr>
        <p:spPr>
          <a:xfrm>
            <a:off x="533817" y="4580636"/>
            <a:ext cx="3275705" cy="1015663"/>
          </a:xfrm>
          <a:prstGeom prst="rect">
            <a:avLst/>
          </a:prstGeom>
        </p:spPr>
        <p:txBody>
          <a:bodyPr wrap="none">
            <a:spAutoFit/>
          </a:bodyPr>
          <a:lstStyle/>
          <a:p>
            <a:pPr algn="ctr"/>
            <a:r>
              <a:rPr lang="en-US" sz="1200" b="1"/>
              <a:t>Saleh Aldasouqi, MD, FACE, ENU</a:t>
            </a:r>
          </a:p>
          <a:p>
            <a:pPr algn="ctr"/>
            <a:r>
              <a:rPr lang="en-US" sz="1200"/>
              <a:t>Program Director</a:t>
            </a:r>
          </a:p>
          <a:p>
            <a:pPr algn="ctr"/>
            <a:r>
              <a:rPr lang="en-US" sz="1200"/>
              <a:t>Chief, Division of Endocrinology and Metabolism</a:t>
            </a:r>
          </a:p>
          <a:p>
            <a:pPr algn="ctr"/>
            <a:r>
              <a:rPr lang="en-US" sz="1200"/>
              <a:t>Michigan State University</a:t>
            </a:r>
          </a:p>
          <a:p>
            <a:pPr algn="ctr"/>
            <a:r>
              <a:rPr lang="en-US" sz="1200"/>
              <a:t>Endocrinology, Diabetes &amp; Metabolism Fellowship</a:t>
            </a:r>
          </a:p>
        </p:txBody>
      </p:sp>
      <p:pic>
        <p:nvPicPr>
          <p:cNvPr id="10" name="Picture 9">
            <a:extLst>
              <a:ext uri="{FF2B5EF4-FFF2-40B4-BE49-F238E27FC236}">
                <a16:creationId xmlns:a16="http://schemas.microsoft.com/office/drawing/2014/main" id="{1D24CE66-9070-09ED-2CCB-FF75AFE2135F}"/>
              </a:ext>
            </a:extLst>
          </p:cNvPr>
          <p:cNvPicPr>
            <a:picLocks noChangeAspect="1"/>
          </p:cNvPicPr>
          <p:nvPr/>
        </p:nvPicPr>
        <p:blipFill>
          <a:blip r:embed="rId6"/>
          <a:stretch>
            <a:fillRect/>
          </a:stretch>
        </p:blipFill>
        <p:spPr>
          <a:xfrm>
            <a:off x="9701784" y="2129036"/>
            <a:ext cx="1721015" cy="2409635"/>
          </a:xfrm>
          <a:prstGeom prst="rect">
            <a:avLst/>
          </a:prstGeom>
        </p:spPr>
      </p:pic>
      <p:sp>
        <p:nvSpPr>
          <p:cNvPr id="18" name="TextBox 17">
            <a:extLst>
              <a:ext uri="{FF2B5EF4-FFF2-40B4-BE49-F238E27FC236}">
                <a16:creationId xmlns:a16="http://schemas.microsoft.com/office/drawing/2014/main" id="{96F9D4C1-F6E5-8083-9B3B-24092361232D}"/>
              </a:ext>
            </a:extLst>
          </p:cNvPr>
          <p:cNvSpPr txBox="1"/>
          <p:nvPr/>
        </p:nvSpPr>
        <p:spPr>
          <a:xfrm flipH="1">
            <a:off x="9457900" y="4537823"/>
            <a:ext cx="2414907" cy="1437830"/>
          </a:xfrm>
          <a:prstGeom prst="rect">
            <a:avLst/>
          </a:prstGeom>
          <a:noFill/>
        </p:spPr>
        <p:txBody>
          <a:bodyPr wrap="square" rtlCol="0">
            <a:spAutoFit/>
          </a:bodyPr>
          <a:lstStyle/>
          <a:p>
            <a:pPr marL="0" marR="0" algn="ctr">
              <a:lnSpc>
                <a:spcPct val="105000"/>
              </a:lnSpc>
              <a:spcBef>
                <a:spcPts val="0"/>
              </a:spcBef>
              <a:spcAft>
                <a:spcPts val="0"/>
              </a:spcAft>
            </a:pPr>
            <a:r>
              <a:rPr lang="en-US" sz="1200" b="1">
                <a:solidFill>
                  <a:srgbClr val="202124"/>
                </a:solidFill>
                <a:effectLst/>
                <a:latin typeface="+mj-lt"/>
                <a:ea typeface="Times New Roman" panose="02020603050405020304" pitchFamily="18" charset="0"/>
              </a:rPr>
              <a:t>Rajesh K Jain MD</a:t>
            </a:r>
            <a:r>
              <a:rPr lang="en-US" sz="1200" b="1">
                <a:solidFill>
                  <a:srgbClr val="000000"/>
                </a:solidFill>
                <a:effectLst/>
                <a:latin typeface="+mj-lt"/>
                <a:ea typeface="Times New Roman" panose="02020603050405020304" pitchFamily="18" charset="0"/>
              </a:rPr>
              <a:t> </a:t>
            </a:r>
          </a:p>
          <a:p>
            <a:pPr marL="0" marR="0" algn="ctr">
              <a:lnSpc>
                <a:spcPct val="105000"/>
              </a:lnSpc>
              <a:spcBef>
                <a:spcPts val="0"/>
              </a:spcBef>
              <a:spcAft>
                <a:spcPts val="0"/>
              </a:spcAft>
            </a:pPr>
            <a:r>
              <a:rPr lang="en-US" sz="1200">
                <a:solidFill>
                  <a:srgbClr val="000000"/>
                </a:solidFill>
                <a:latin typeface="+mj-lt"/>
                <a:ea typeface="Calibri" panose="020F0502020204030204" pitchFamily="34" charset="0"/>
              </a:rPr>
              <a:t>Program Director </a:t>
            </a:r>
            <a:endParaRPr lang="en-US" sz="1200">
              <a:effectLst/>
              <a:latin typeface="+mj-lt"/>
              <a:ea typeface="Calibri" panose="020F0502020204030204" pitchFamily="34" charset="0"/>
            </a:endParaRPr>
          </a:p>
          <a:p>
            <a:pPr marL="0" marR="0" algn="ctr">
              <a:lnSpc>
                <a:spcPct val="105000"/>
              </a:lnSpc>
              <a:spcBef>
                <a:spcPts val="0"/>
              </a:spcBef>
              <a:spcAft>
                <a:spcPts val="0"/>
              </a:spcAft>
            </a:pPr>
            <a:r>
              <a:rPr lang="en-US" sz="1200">
                <a:solidFill>
                  <a:srgbClr val="202124"/>
                </a:solidFill>
                <a:effectLst/>
                <a:latin typeface="+mj-lt"/>
                <a:ea typeface="Times New Roman" panose="02020603050405020304" pitchFamily="18" charset="0"/>
              </a:rPr>
              <a:t>Endocrinology Fellowship</a:t>
            </a:r>
          </a:p>
          <a:p>
            <a:pPr marL="0" marR="0" algn="ctr">
              <a:lnSpc>
                <a:spcPct val="105000"/>
              </a:lnSpc>
              <a:spcBef>
                <a:spcPts val="0"/>
              </a:spcBef>
              <a:spcAft>
                <a:spcPts val="0"/>
              </a:spcAft>
            </a:pPr>
            <a:r>
              <a:rPr lang="en-US" sz="1200">
                <a:solidFill>
                  <a:srgbClr val="202124"/>
                </a:solidFill>
                <a:latin typeface="+mj-lt"/>
                <a:ea typeface="Calibri" panose="020F0502020204030204" pitchFamily="34" charset="0"/>
              </a:rPr>
              <a:t>Assistant Professor of Medicine</a:t>
            </a:r>
            <a:endParaRPr lang="en-US" sz="1200">
              <a:effectLst/>
              <a:latin typeface="+mj-lt"/>
              <a:ea typeface="Calibri" panose="020F0502020204030204" pitchFamily="34" charset="0"/>
            </a:endParaRPr>
          </a:p>
          <a:p>
            <a:pPr marL="0" marR="0" algn="ctr">
              <a:lnSpc>
                <a:spcPct val="105000"/>
              </a:lnSpc>
              <a:spcBef>
                <a:spcPts val="0"/>
              </a:spcBef>
              <a:spcAft>
                <a:spcPts val="0"/>
              </a:spcAft>
            </a:pPr>
            <a:r>
              <a:rPr lang="en-US" sz="1200">
                <a:solidFill>
                  <a:srgbClr val="202124"/>
                </a:solidFill>
                <a:effectLst/>
                <a:latin typeface="+mj-lt"/>
                <a:ea typeface="Times New Roman" panose="02020603050405020304" pitchFamily="18" charset="0"/>
              </a:rPr>
              <a:t>University of Chicago Medicine</a:t>
            </a:r>
            <a:endParaRPr lang="en-US" sz="1200">
              <a:effectLst/>
              <a:latin typeface="+mj-lt"/>
              <a:ea typeface="Calibri" panose="020F0502020204030204" pitchFamily="34" charset="0"/>
            </a:endParaRPr>
          </a:p>
          <a:p>
            <a:pPr marL="0" marR="0" algn="ctr">
              <a:lnSpc>
                <a:spcPct val="105000"/>
              </a:lnSpc>
              <a:spcBef>
                <a:spcPts val="0"/>
              </a:spcBef>
              <a:spcAft>
                <a:spcPts val="0"/>
              </a:spcAft>
            </a:pPr>
            <a:r>
              <a:rPr lang="en-US" sz="1200">
                <a:solidFill>
                  <a:srgbClr val="202124"/>
                </a:solidFill>
                <a:effectLst/>
                <a:latin typeface="+mj-lt"/>
                <a:ea typeface="Times New Roman" panose="02020603050405020304" pitchFamily="18" charset="0"/>
              </a:rPr>
              <a:t>Section of Endocrinology, Diabetes, and Metabolism</a:t>
            </a:r>
            <a:endParaRPr lang="en-US" sz="1200">
              <a:effectLst/>
              <a:latin typeface="+mj-lt"/>
              <a:ea typeface="Calibri" panose="020F0502020204030204" pitchFamily="34" charset="0"/>
            </a:endParaRPr>
          </a:p>
        </p:txBody>
      </p:sp>
    </p:spTree>
    <p:extLst>
      <p:ext uri="{BB962C8B-B14F-4D97-AF65-F5344CB8AC3E}">
        <p14:creationId xmlns:p14="http://schemas.microsoft.com/office/powerpoint/2010/main" val="243144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A2B2-F07F-4D35-8698-0E072E8FCA52}"/>
              </a:ext>
            </a:extLst>
          </p:cNvPr>
          <p:cNvSpPr>
            <a:spLocks noGrp="1"/>
          </p:cNvSpPr>
          <p:nvPr>
            <p:ph type="title"/>
          </p:nvPr>
        </p:nvSpPr>
        <p:spPr>
          <a:xfrm>
            <a:off x="581192" y="669882"/>
            <a:ext cx="11029616" cy="1013800"/>
          </a:xfrm>
        </p:spPr>
        <p:txBody>
          <a:bodyPr>
            <a:noAutofit/>
          </a:bodyPr>
          <a:lstStyle/>
          <a:p>
            <a:br>
              <a:rPr lang="en-US" sz="2400" b="1"/>
            </a:br>
            <a:br>
              <a:rPr lang="en-US" sz="2400" b="1"/>
            </a:br>
            <a:br>
              <a:rPr lang="en-US" sz="2400" b="1"/>
            </a:br>
            <a:r>
              <a:rPr lang="en-US"/>
              <a:t>APDEM Diversity, Equity and Inclusion committee (DEI)</a:t>
            </a:r>
          </a:p>
        </p:txBody>
      </p:sp>
      <p:sp>
        <p:nvSpPr>
          <p:cNvPr id="5" name="Content Placeholder 4">
            <a:extLst>
              <a:ext uri="{FF2B5EF4-FFF2-40B4-BE49-F238E27FC236}">
                <a16:creationId xmlns:a16="http://schemas.microsoft.com/office/drawing/2014/main" id="{484832E2-C028-40CB-A185-F595516BC4C5}"/>
              </a:ext>
            </a:extLst>
          </p:cNvPr>
          <p:cNvSpPr>
            <a:spLocks noGrp="1"/>
          </p:cNvSpPr>
          <p:nvPr>
            <p:ph idx="1"/>
          </p:nvPr>
        </p:nvSpPr>
        <p:spPr>
          <a:xfrm>
            <a:off x="581193" y="2016032"/>
            <a:ext cx="11029615" cy="4841968"/>
          </a:xfrm>
        </p:spPr>
        <p:txBody>
          <a:bodyPr>
            <a:normAutofit fontScale="92500"/>
          </a:bodyPr>
          <a:lstStyle/>
          <a:p>
            <a:pPr marL="0" indent="0">
              <a:buNone/>
            </a:pPr>
            <a:r>
              <a:rPr lang="en-US" sz="2600" b="1">
                <a:latin typeface="+mn-lt"/>
              </a:rPr>
              <a:t>Diversity and Inclusion</a:t>
            </a:r>
          </a:p>
          <a:p>
            <a:pPr lvl="1"/>
            <a:r>
              <a:rPr lang="en-US" sz="2200">
                <a:latin typeface="+mn-lt"/>
              </a:rPr>
              <a:t>Survey showed low percentage of URMs in endocrinology, high women and IMGs as fellows but not as program leaders</a:t>
            </a:r>
          </a:p>
          <a:p>
            <a:pPr lvl="1"/>
            <a:r>
              <a:rPr lang="en-US" sz="2200">
                <a:latin typeface="+mn-lt"/>
              </a:rPr>
              <a:t>Started conversation with special interest group to start building pipeline program (LMSA, SNMA, APAMSA)</a:t>
            </a:r>
          </a:p>
          <a:p>
            <a:pPr lvl="1"/>
            <a:r>
              <a:rPr lang="en-US" sz="2200">
                <a:latin typeface="+mn-lt"/>
              </a:rPr>
              <a:t>Thanks to all the members that contribute to it especially Dr. Rahhal and Dr. </a:t>
            </a:r>
            <a:r>
              <a:rPr lang="en-US" sz="2200" err="1">
                <a:latin typeface="+mn-lt"/>
              </a:rPr>
              <a:t>Lieb</a:t>
            </a:r>
            <a:endParaRPr lang="en-US" sz="2200">
              <a:latin typeface="+mn-lt"/>
            </a:endParaRPr>
          </a:p>
          <a:p>
            <a:pPr marL="0" indent="0">
              <a:buNone/>
            </a:pPr>
            <a:r>
              <a:rPr lang="en-US" sz="2600" b="1">
                <a:latin typeface="+mn-lt"/>
              </a:rPr>
              <a:t>NEXT STEPS</a:t>
            </a:r>
          </a:p>
          <a:p>
            <a:pPr lvl="1"/>
            <a:r>
              <a:rPr lang="en-US" sz="2200">
                <a:latin typeface="+mn-lt"/>
              </a:rPr>
              <a:t>Have more presence in URM healthcare organizations including webinars, annual meetings, etc.</a:t>
            </a:r>
          </a:p>
          <a:p>
            <a:pPr lvl="1"/>
            <a:r>
              <a:rPr lang="en-US" sz="2200">
                <a:latin typeface="+mn-lt"/>
              </a:rPr>
              <a:t>Evaluate different options to attract more URMs to endocrinology</a:t>
            </a:r>
          </a:p>
          <a:p>
            <a:pPr lvl="1"/>
            <a:r>
              <a:rPr lang="en-US" sz="2200">
                <a:latin typeface="+mn-lt"/>
              </a:rPr>
              <a:t>Partner with sister societies</a:t>
            </a:r>
          </a:p>
          <a:p>
            <a:pPr lvl="1"/>
            <a:r>
              <a:rPr lang="en-US" sz="2200">
                <a:latin typeface="+mn-lt"/>
              </a:rPr>
              <a:t>Plan an unconscious bias training webinar focusing on interviews for all PDs</a:t>
            </a:r>
            <a:endParaRPr lang="en-US" sz="1000">
              <a:latin typeface="+mn-lt"/>
            </a:endParaRPr>
          </a:p>
          <a:p>
            <a:pPr marL="324000" lvl="1" indent="0">
              <a:buNone/>
            </a:pPr>
            <a:endParaRPr lang="en-US"/>
          </a:p>
        </p:txBody>
      </p:sp>
    </p:spTree>
    <p:extLst>
      <p:ext uri="{BB962C8B-B14F-4D97-AF65-F5344CB8AC3E}">
        <p14:creationId xmlns:p14="http://schemas.microsoft.com/office/powerpoint/2010/main" val="2369209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586B6-BCD8-C657-EDF6-2A46AAC7B8AA}"/>
              </a:ext>
            </a:extLst>
          </p:cNvPr>
          <p:cNvSpPr>
            <a:spLocks noGrp="1"/>
          </p:cNvSpPr>
          <p:nvPr>
            <p:ph type="body" idx="1"/>
          </p:nvPr>
        </p:nvSpPr>
        <p:spPr/>
        <p:txBody>
          <a:bodyPr/>
          <a:lstStyle/>
          <a:p>
            <a:r>
              <a:rPr lang="en-US"/>
              <a:t>Dr. Andrew G. Gianoukakis															</a:t>
            </a:r>
          </a:p>
        </p:txBody>
      </p:sp>
      <p:sp>
        <p:nvSpPr>
          <p:cNvPr id="5" name="TextBox 4">
            <a:extLst>
              <a:ext uri="{FF2B5EF4-FFF2-40B4-BE49-F238E27FC236}">
                <a16:creationId xmlns:a16="http://schemas.microsoft.com/office/drawing/2014/main" id="{EDDE3EC5-978D-355B-0387-259F82C74335}"/>
              </a:ext>
            </a:extLst>
          </p:cNvPr>
          <p:cNvSpPr txBox="1"/>
          <p:nvPr/>
        </p:nvSpPr>
        <p:spPr>
          <a:xfrm>
            <a:off x="10595811" y="4541417"/>
            <a:ext cx="1187116" cy="369332"/>
          </a:xfrm>
          <a:prstGeom prst="rect">
            <a:avLst/>
          </a:prstGeom>
          <a:noFill/>
        </p:spPr>
        <p:txBody>
          <a:bodyPr wrap="square" rtlCol="0">
            <a:spAutoFit/>
          </a:bodyPr>
          <a:lstStyle/>
          <a:p>
            <a:r>
              <a:rPr lang="en-US" sz="1200">
                <a:solidFill>
                  <a:schemeClr val="accent1">
                    <a:lumMod val="75000"/>
                  </a:schemeClr>
                </a:solidFill>
              </a:rPr>
              <a:t>6:56 – 7:00 P.M</a:t>
            </a:r>
            <a:r>
              <a:rPr lang="en-US"/>
              <a:t>.</a:t>
            </a:r>
          </a:p>
        </p:txBody>
      </p:sp>
      <p:sp>
        <p:nvSpPr>
          <p:cNvPr id="6" name="TextBox 5">
            <a:extLst>
              <a:ext uri="{FF2B5EF4-FFF2-40B4-BE49-F238E27FC236}">
                <a16:creationId xmlns:a16="http://schemas.microsoft.com/office/drawing/2014/main" id="{AD56D71D-BA2C-5172-DA78-1FC841BF91C8}"/>
              </a:ext>
            </a:extLst>
          </p:cNvPr>
          <p:cNvSpPr txBox="1"/>
          <p:nvPr/>
        </p:nvSpPr>
        <p:spPr>
          <a:xfrm>
            <a:off x="2383692" y="1868582"/>
            <a:ext cx="7659077" cy="2215991"/>
          </a:xfrm>
          <a:prstGeom prst="rect">
            <a:avLst/>
          </a:prstGeom>
          <a:noFill/>
        </p:spPr>
        <p:txBody>
          <a:bodyPr wrap="square">
            <a:spAutoFit/>
          </a:bodyPr>
          <a:lstStyle/>
          <a:p>
            <a:pPr algn="ctr"/>
            <a:endParaRPr lang="en-US" b="1">
              <a:latin typeface="Arial" panose="020B0604020202020204" pitchFamily="34" charset="0"/>
              <a:cs typeface="Arial" panose="020B0604020202020204" pitchFamily="34" charset="0"/>
            </a:endParaRPr>
          </a:p>
          <a:p>
            <a:pPr algn="ctr"/>
            <a:endParaRPr lang="en-US" b="1">
              <a:latin typeface="Arial" panose="020B0604020202020204" pitchFamily="34" charset="0"/>
              <a:cs typeface="Arial" panose="020B0604020202020204" pitchFamily="34" charset="0"/>
            </a:endParaRPr>
          </a:p>
          <a:p>
            <a:pPr algn="ctr"/>
            <a:r>
              <a:rPr lang="en-US" b="1">
                <a:latin typeface="Arial" panose="020B0604020202020204" pitchFamily="34" charset="0"/>
                <a:cs typeface="Arial" panose="020B0604020202020204" pitchFamily="34" charset="0"/>
              </a:rPr>
              <a:t>ACGME Program Requirements for </a:t>
            </a:r>
          </a:p>
          <a:p>
            <a:pPr algn="ctr"/>
            <a:r>
              <a:rPr lang="en-US" b="1">
                <a:latin typeface="Arial" panose="020B0604020202020204" pitchFamily="34" charset="0"/>
                <a:cs typeface="Arial" panose="020B0604020202020204" pitchFamily="34" charset="0"/>
              </a:rPr>
              <a:t>Graduate Medical Education </a:t>
            </a:r>
          </a:p>
          <a:p>
            <a:pPr algn="ctr"/>
            <a:r>
              <a:rPr lang="en-US" b="1">
                <a:latin typeface="Arial" panose="020B0604020202020204" pitchFamily="34" charset="0"/>
                <a:cs typeface="Arial" panose="020B0604020202020204" pitchFamily="34" charset="0"/>
              </a:rPr>
              <a:t>in Endocrinology, Diabetes, and Metabolism</a:t>
            </a:r>
          </a:p>
          <a:p>
            <a:pPr algn="ctr"/>
            <a:endParaRPr lang="en-US" sz="1200"/>
          </a:p>
          <a:p>
            <a:pPr algn="ctr"/>
            <a:endParaRPr lang="en-US" sz="1200"/>
          </a:p>
          <a:p>
            <a:pPr algn="ctr"/>
            <a:endParaRPr lang="en-US" sz="1200"/>
          </a:p>
          <a:p>
            <a:pPr algn="ctr"/>
            <a:r>
              <a:rPr lang="en-US" sz="1200"/>
              <a:t>ACGME-approved Focused Revision: February 7, 2022; effective July 1, 2022</a:t>
            </a:r>
            <a:endParaRPr lang="en-US" sz="1200" b="1">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2853955-FD63-5DE3-1A33-FF589EF65D72}"/>
              </a:ext>
            </a:extLst>
          </p:cNvPr>
          <p:cNvPicPr>
            <a:picLocks noChangeAspect="1"/>
          </p:cNvPicPr>
          <p:nvPr/>
        </p:nvPicPr>
        <p:blipFill>
          <a:blip r:embed="rId3"/>
          <a:stretch>
            <a:fillRect/>
          </a:stretch>
        </p:blipFill>
        <p:spPr>
          <a:xfrm>
            <a:off x="3597376" y="991074"/>
            <a:ext cx="4997248" cy="1116406"/>
          </a:xfrm>
          <a:prstGeom prst="rect">
            <a:avLst/>
          </a:prstGeom>
        </p:spPr>
      </p:pic>
    </p:spTree>
    <p:extLst>
      <p:ext uri="{BB962C8B-B14F-4D97-AF65-F5344CB8AC3E}">
        <p14:creationId xmlns:p14="http://schemas.microsoft.com/office/powerpoint/2010/main" val="798282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3BD2-3CEC-447C-8F4A-1FF2CE083A71}"/>
              </a:ext>
            </a:extLst>
          </p:cNvPr>
          <p:cNvSpPr>
            <a:spLocks noGrp="1"/>
          </p:cNvSpPr>
          <p:nvPr>
            <p:ph type="title"/>
          </p:nvPr>
        </p:nvSpPr>
        <p:spPr/>
        <p:txBody>
          <a:bodyPr>
            <a:normAutofit/>
          </a:bodyPr>
          <a:lstStyle/>
          <a:p>
            <a:r>
              <a:rPr lang="en-US"/>
              <a:t>2021 Endocrinology subspecialty exam</a:t>
            </a:r>
            <a:br>
              <a:rPr lang="en-US"/>
            </a:br>
            <a:r>
              <a:rPr lang="en-US"/>
              <a:t>ABIM pass rates											</a:t>
            </a:r>
            <a:r>
              <a:rPr lang="en-US" sz="1300"/>
              <a:t>	                            7:00 – 7:10 p.m.</a:t>
            </a:r>
          </a:p>
        </p:txBody>
      </p:sp>
      <p:sp>
        <p:nvSpPr>
          <p:cNvPr id="4" name="Text Placeholder 3">
            <a:extLst>
              <a:ext uri="{FF2B5EF4-FFF2-40B4-BE49-F238E27FC236}">
                <a16:creationId xmlns:a16="http://schemas.microsoft.com/office/drawing/2014/main" id="{EF008E84-7B9E-4C38-97D9-A137C58908E6}"/>
              </a:ext>
            </a:extLst>
          </p:cNvPr>
          <p:cNvSpPr>
            <a:spLocks noGrp="1"/>
          </p:cNvSpPr>
          <p:nvPr>
            <p:ph type="body" idx="1"/>
          </p:nvPr>
        </p:nvSpPr>
        <p:spPr>
          <a:xfrm>
            <a:off x="581194" y="4541417"/>
            <a:ext cx="11029615" cy="600556"/>
          </a:xfrm>
        </p:spPr>
        <p:txBody>
          <a:bodyPr/>
          <a:lstStyle/>
          <a:p>
            <a:r>
              <a:rPr lang="en-US"/>
              <a:t>Dr. Andrew G. Gianoukakis</a:t>
            </a:r>
          </a:p>
        </p:txBody>
      </p:sp>
    </p:spTree>
    <p:extLst>
      <p:ext uri="{BB962C8B-B14F-4D97-AF65-F5344CB8AC3E}">
        <p14:creationId xmlns:p14="http://schemas.microsoft.com/office/powerpoint/2010/main" val="3320038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360-9182-4874-871C-44D2EFD0FBE3}"/>
              </a:ext>
            </a:extLst>
          </p:cNvPr>
          <p:cNvSpPr>
            <a:spLocks noGrp="1"/>
          </p:cNvSpPr>
          <p:nvPr>
            <p:ph type="title"/>
          </p:nvPr>
        </p:nvSpPr>
        <p:spPr/>
        <p:txBody>
          <a:bodyPr>
            <a:normAutofit/>
          </a:bodyPr>
          <a:lstStyle/>
          <a:p>
            <a:r>
              <a:rPr lang="en-US"/>
              <a:t>2021 Endocrinology Subspecialty Exam </a:t>
            </a:r>
            <a:br>
              <a:rPr lang="en-US"/>
            </a:br>
            <a:r>
              <a:rPr lang="en-US"/>
              <a:t>ABIM Pass Rates</a:t>
            </a:r>
          </a:p>
        </p:txBody>
      </p:sp>
      <p:sp>
        <p:nvSpPr>
          <p:cNvPr id="5" name="TextBox 4">
            <a:extLst>
              <a:ext uri="{FF2B5EF4-FFF2-40B4-BE49-F238E27FC236}">
                <a16:creationId xmlns:a16="http://schemas.microsoft.com/office/drawing/2014/main" id="{C9B1A87D-9B8A-438E-95BF-19482B18E4DD}"/>
              </a:ext>
            </a:extLst>
          </p:cNvPr>
          <p:cNvSpPr txBox="1"/>
          <p:nvPr/>
        </p:nvSpPr>
        <p:spPr>
          <a:xfrm>
            <a:off x="404719" y="1951918"/>
            <a:ext cx="11521440" cy="5164491"/>
          </a:xfrm>
          <a:prstGeom prst="rect">
            <a:avLst/>
          </a:prstGeom>
          <a:noFill/>
        </p:spPr>
        <p:txBody>
          <a:bodyPr wrap="square">
            <a:spAutoFit/>
          </a:bodyPr>
          <a:lstStyle/>
          <a:p>
            <a:pPr marL="233363" marR="0" lvl="0" indent="-233363">
              <a:spcBef>
                <a:spcPts val="0"/>
              </a:spcBef>
              <a:spcAft>
                <a:spcPts val="0"/>
              </a:spcAft>
              <a:buFont typeface="+mj-lt"/>
              <a:buAutoNum type="arabicPeriod"/>
            </a:pPr>
            <a:r>
              <a:rPr lang="en-US" sz="1400" u="none" strike="noStrike">
                <a:effectLst/>
                <a:latin typeface="+mj-lt"/>
                <a:ea typeface="Times New Roman" panose="02020603050405020304" pitchFamily="18" charset="0"/>
              </a:rPr>
              <a:t>ABIM has not made significant changes to the board exam content and format (since 2018) that could impact the board passage rates</a:t>
            </a:r>
            <a:endParaRPr lang="en-US" sz="1400" u="none" strike="noStrike">
              <a:effectLst/>
              <a:latin typeface="+mj-lt"/>
              <a:ea typeface="Calibri" panose="020F0502020204030204" pitchFamily="34" charset="0"/>
            </a:endParaRPr>
          </a:p>
          <a:p>
            <a:pPr marL="0" marR="0">
              <a:spcBef>
                <a:spcPts val="0"/>
              </a:spcBef>
              <a:spcAft>
                <a:spcPts val="0"/>
              </a:spcAft>
            </a:pPr>
            <a:r>
              <a:rPr lang="en-US" sz="1400">
                <a:solidFill>
                  <a:srgbClr val="1F497D"/>
                </a:solidFill>
                <a:effectLst/>
                <a:latin typeface="+mj-lt"/>
                <a:ea typeface="Calibri" panose="020F0502020204030204" pitchFamily="34" charset="0"/>
              </a:rPr>
              <a:t> </a:t>
            </a:r>
            <a:endParaRPr lang="en-US" sz="1400">
              <a:effectLst/>
              <a:latin typeface="+mj-lt"/>
              <a:ea typeface="Calibri" panose="020F0502020204030204" pitchFamily="34" charset="0"/>
            </a:endParaRPr>
          </a:p>
          <a:p>
            <a:pPr marL="228600" marR="0" lvl="0" indent="-228600">
              <a:spcBef>
                <a:spcPts val="0"/>
              </a:spcBef>
              <a:spcAft>
                <a:spcPts val="0"/>
              </a:spcAft>
              <a:buAutoNum type="arabicPeriod" startAt="2"/>
            </a:pPr>
            <a:r>
              <a:rPr lang="en-US" sz="1400" u="none" strike="noStrike">
                <a:effectLst/>
                <a:latin typeface="+mj-lt"/>
                <a:ea typeface="Times New Roman" panose="02020603050405020304" pitchFamily="18" charset="0"/>
              </a:rPr>
              <a:t>Most subspecialty disciplines experienced a decrease in passage rates from 2020-2021, up to 5%, while endocrine passage rates decreased by 15%</a:t>
            </a:r>
          </a:p>
          <a:p>
            <a:pPr marL="228600" marR="0" lvl="0" indent="-228600">
              <a:spcBef>
                <a:spcPts val="0"/>
              </a:spcBef>
              <a:spcAft>
                <a:spcPts val="0"/>
              </a:spcAft>
              <a:buAutoNum type="arabicPeriod" startAt="2"/>
            </a:pPr>
            <a:endParaRPr lang="en-US" sz="1400">
              <a:latin typeface="+mj-lt"/>
              <a:ea typeface="Times New Roman" panose="02020603050405020304" pitchFamily="18" charset="0"/>
            </a:endParaRPr>
          </a:p>
          <a:p>
            <a:pPr marL="228600" marR="0" lvl="0" indent="-228600">
              <a:spcBef>
                <a:spcPts val="0"/>
              </a:spcBef>
              <a:spcAft>
                <a:spcPts val="0"/>
              </a:spcAft>
              <a:buAutoNum type="arabicPeriod" startAt="2"/>
            </a:pPr>
            <a:r>
              <a:rPr lang="en-US" sz="1400" u="none" strike="noStrike">
                <a:effectLst/>
                <a:latin typeface="+mj-lt"/>
                <a:ea typeface="Times New Roman" panose="02020603050405020304" pitchFamily="18" charset="0"/>
              </a:rPr>
              <a:t>A greater percentage than usual of 2020 graduates, deferred testing to 2021 and were thus included together with the 2021 graduates in 2021 reported passage rates. There was a higher percentage of the traditionally lower-scoring candidates (i.e. lower ability test takers) in the 2021 pool.</a:t>
            </a:r>
            <a:r>
              <a:rPr lang="en-US" sz="1400" u="none" strike="sngStrike">
                <a:effectLst/>
                <a:latin typeface="+mj-lt"/>
                <a:ea typeface="Times New Roman" panose="02020603050405020304" pitchFamily="18" charset="0"/>
              </a:rPr>
              <a:t> </a:t>
            </a:r>
          </a:p>
          <a:p>
            <a:pPr marL="228600" marR="0" lvl="0" indent="-228600">
              <a:spcBef>
                <a:spcPts val="0"/>
              </a:spcBef>
              <a:spcAft>
                <a:spcPts val="0"/>
              </a:spcAft>
              <a:buAutoNum type="arabicPeriod" startAt="2"/>
            </a:pPr>
            <a:endParaRPr lang="en-US" sz="1400">
              <a:latin typeface="+mj-lt"/>
              <a:ea typeface="Times New Roman" panose="02020603050405020304" pitchFamily="18" charset="0"/>
            </a:endParaRPr>
          </a:p>
          <a:p>
            <a:pPr marL="228600" marR="0" lvl="0" indent="-228600">
              <a:spcBef>
                <a:spcPts val="0"/>
              </a:spcBef>
              <a:spcAft>
                <a:spcPts val="0"/>
              </a:spcAft>
              <a:buAutoNum type="arabicPeriod" startAt="2"/>
            </a:pPr>
            <a:r>
              <a:rPr lang="en-US" sz="1400" u="none" strike="noStrike">
                <a:effectLst/>
                <a:latin typeface="+mj-lt"/>
                <a:ea typeface="Times New Roman" panose="02020603050405020304" pitchFamily="18" charset="0"/>
              </a:rPr>
              <a:t>As a result, 2021 1</a:t>
            </a:r>
            <a:r>
              <a:rPr lang="en-US" sz="1400" u="none" strike="noStrike" baseline="30000">
                <a:effectLst/>
                <a:latin typeface="+mj-lt"/>
                <a:ea typeface="Times New Roman" panose="02020603050405020304" pitchFamily="18" charset="0"/>
              </a:rPr>
              <a:t>st</a:t>
            </a:r>
            <a:r>
              <a:rPr lang="en-US" sz="1400" u="none" strike="noStrike">
                <a:effectLst/>
                <a:latin typeface="+mj-lt"/>
                <a:ea typeface="Times New Roman" panose="02020603050405020304" pitchFamily="18" charset="0"/>
              </a:rPr>
              <a:t> time test takers were comprised of proportionally fewer 2021 graduates (similar across subspecialties) </a:t>
            </a:r>
            <a:r>
              <a:rPr lang="en-US" sz="1400" b="1" u="none" strike="noStrike">
                <a:effectLst/>
                <a:latin typeface="+mj-lt"/>
                <a:ea typeface="Times New Roman" panose="02020603050405020304" pitchFamily="18" charset="0"/>
              </a:rPr>
              <a:t>[lower ability test-taker effect]</a:t>
            </a:r>
          </a:p>
          <a:p>
            <a:pPr marR="0" lvl="0">
              <a:spcBef>
                <a:spcPts val="0"/>
              </a:spcBef>
              <a:spcAft>
                <a:spcPts val="0"/>
              </a:spcAft>
            </a:pPr>
            <a:endParaRPr lang="en-US" sz="1400" b="1">
              <a:latin typeface="+mj-lt"/>
              <a:ea typeface="Times New Roman" panose="02020603050405020304" pitchFamily="18" charset="0"/>
            </a:endParaRPr>
          </a:p>
          <a:p>
            <a:pPr marL="233363" marR="0" lvl="0" indent="-233363">
              <a:spcBef>
                <a:spcPts val="0"/>
              </a:spcBef>
              <a:spcAft>
                <a:spcPts val="0"/>
              </a:spcAft>
            </a:pPr>
            <a:r>
              <a:rPr lang="en-US" sz="1400" u="none" strike="noStrike">
                <a:effectLst/>
                <a:latin typeface="+mj-lt"/>
                <a:ea typeface="Times New Roman" panose="02020603050405020304" pitchFamily="18" charset="0"/>
              </a:rPr>
              <a:t>5.  However, in contrast to other specialties, the 2020 Endocrinology graduate 1</a:t>
            </a:r>
            <a:r>
              <a:rPr lang="en-US" sz="1400" u="none" strike="noStrike" baseline="30000">
                <a:effectLst/>
                <a:latin typeface="+mj-lt"/>
                <a:ea typeface="Times New Roman" panose="02020603050405020304" pitchFamily="18" charset="0"/>
              </a:rPr>
              <a:t>st</a:t>
            </a:r>
            <a:r>
              <a:rPr lang="en-US" sz="1400" u="none" strike="noStrike">
                <a:effectLst/>
                <a:latin typeface="+mj-lt"/>
                <a:ea typeface="Times New Roman" panose="02020603050405020304" pitchFamily="18" charset="0"/>
              </a:rPr>
              <a:t> time test takers in 2021 </a:t>
            </a:r>
            <a:r>
              <a:rPr lang="en-US" sz="1400" u="none" strike="sngStrike">
                <a:effectLst/>
                <a:latin typeface="+mj-lt"/>
                <a:ea typeface="Times New Roman" panose="02020603050405020304" pitchFamily="18" charset="0"/>
              </a:rPr>
              <a:t>(</a:t>
            </a:r>
            <a:r>
              <a:rPr lang="en-US" sz="1400" u="none" strike="noStrike">
                <a:effectLst/>
                <a:latin typeface="+mj-lt"/>
                <a:ea typeface="Times New Roman" panose="02020603050405020304" pitchFamily="18" charset="0"/>
              </a:rPr>
              <a:t>performed better than 2021 graduates (specific to Endo and not seen in other specialties) </a:t>
            </a:r>
            <a:r>
              <a:rPr lang="en-US" sz="1400" b="1" u="none" strike="noStrike">
                <a:effectLst/>
                <a:latin typeface="+mj-lt"/>
                <a:ea typeface="Times New Roman" panose="02020603050405020304" pitchFamily="18" charset="0"/>
              </a:rPr>
              <a:t>[2021 training effect vs candidate effect]</a:t>
            </a:r>
            <a:r>
              <a:rPr lang="en-US" sz="1400" u="none" strike="noStrike">
                <a:effectLst/>
                <a:latin typeface="+mj-lt"/>
                <a:ea typeface="Times New Roman" panose="02020603050405020304" pitchFamily="18" charset="0"/>
              </a:rPr>
              <a:t> </a:t>
            </a:r>
            <a:endParaRPr lang="en-US" sz="1400" u="none" strike="noStrike">
              <a:effectLst/>
              <a:latin typeface="+mj-lt"/>
              <a:ea typeface="Calibri" panose="020F0502020204030204" pitchFamily="34" charset="0"/>
            </a:endParaRPr>
          </a:p>
          <a:p>
            <a:pPr marL="0" marR="0">
              <a:spcBef>
                <a:spcPts val="0"/>
              </a:spcBef>
              <a:spcAft>
                <a:spcPts val="0"/>
              </a:spcAft>
            </a:pPr>
            <a:endParaRPr lang="en-US" sz="1400" u="none" strike="noStrike">
              <a:solidFill>
                <a:srgbClr val="1F497D"/>
              </a:solidFill>
              <a:latin typeface="+mj-lt"/>
              <a:ea typeface="Times New Roman" panose="02020603050405020304" pitchFamily="18" charset="0"/>
            </a:endParaRPr>
          </a:p>
          <a:p>
            <a:pPr marL="0" marR="0">
              <a:spcBef>
                <a:spcPts val="0"/>
              </a:spcBef>
              <a:spcAft>
                <a:spcPts val="0"/>
              </a:spcAft>
            </a:pPr>
            <a:r>
              <a:rPr lang="en-US" sz="1400">
                <a:effectLst/>
                <a:latin typeface="+mj-lt"/>
                <a:ea typeface="Times New Roman" panose="02020603050405020304" pitchFamily="18" charset="0"/>
              </a:rPr>
              <a:t>6.  </a:t>
            </a:r>
            <a:r>
              <a:rPr lang="en-US" sz="1400" u="none" strike="noStrike">
                <a:effectLst/>
                <a:latin typeface="+mj-lt"/>
                <a:ea typeface="Times New Roman" panose="02020603050405020304" pitchFamily="18" charset="0"/>
              </a:rPr>
              <a:t>Additional points for consideration:</a:t>
            </a:r>
            <a:endParaRPr lang="en-US" sz="1400" u="none" strike="noStrike">
              <a:effectLst/>
              <a:latin typeface="+mj-lt"/>
              <a:ea typeface="Calibri" panose="020F0502020204030204" pitchFamily="34" charset="0"/>
            </a:endParaRPr>
          </a:p>
          <a:p>
            <a:pPr marL="742950" marR="0" lvl="1" indent="-285750">
              <a:spcBef>
                <a:spcPts val="0"/>
              </a:spcBef>
              <a:spcAft>
                <a:spcPts val="0"/>
              </a:spcAft>
              <a:buFont typeface="+mj-lt"/>
              <a:buAutoNum type="alphaLcPeriod"/>
            </a:pPr>
            <a:r>
              <a:rPr lang="en-US" sz="1400">
                <a:effectLst/>
                <a:latin typeface="+mj-lt"/>
                <a:ea typeface="Times New Roman" panose="02020603050405020304" pitchFamily="18" charset="0"/>
              </a:rPr>
              <a:t>2021 candidates performed lower in Adrenal and pituitary and Female/male reproduction (compared to 2019 and 2020)</a:t>
            </a:r>
            <a:endParaRPr lang="en-US" sz="1400">
              <a:effectLst/>
              <a:latin typeface="+mj-lt"/>
              <a:ea typeface="Calibri" panose="020F0502020204030204" pitchFamily="34" charset="0"/>
            </a:endParaRPr>
          </a:p>
          <a:p>
            <a:pPr marL="742950" marR="0" lvl="1" indent="-285750">
              <a:spcBef>
                <a:spcPts val="0"/>
              </a:spcBef>
              <a:spcAft>
                <a:spcPts val="0"/>
              </a:spcAft>
              <a:buFont typeface="+mj-lt"/>
              <a:buAutoNum type="alphaLcPeriod"/>
            </a:pPr>
            <a:r>
              <a:rPr lang="en-US" sz="1400">
                <a:effectLst/>
                <a:latin typeface="+mj-lt"/>
                <a:ea typeface="Times New Roman" panose="02020603050405020304" pitchFamily="18" charset="0"/>
              </a:rPr>
              <a:t>Candidates’ perception of fairness of the test has steadily declined from 2019 to 2021</a:t>
            </a:r>
            <a:endParaRPr lang="en-US" sz="1400">
              <a:effectLst/>
              <a:latin typeface="+mj-lt"/>
              <a:ea typeface="Calibri" panose="020F0502020204030204" pitchFamily="34" charset="0"/>
            </a:endParaRPr>
          </a:p>
          <a:p>
            <a:pPr marL="742950" marR="0" lvl="1" indent="-285750">
              <a:spcBef>
                <a:spcPts val="0"/>
              </a:spcBef>
              <a:spcAft>
                <a:spcPts val="0"/>
              </a:spcAft>
              <a:buFont typeface="+mj-lt"/>
              <a:buAutoNum type="alphaLcPeriod"/>
            </a:pPr>
            <a:r>
              <a:rPr lang="en-US" sz="1400">
                <a:effectLst/>
                <a:latin typeface="+mj-lt"/>
                <a:ea typeface="Times New Roman" panose="02020603050405020304" pitchFamily="18" charset="0"/>
              </a:rPr>
              <a:t>In-person review course attendance dropped significantly while at home review increased significantly from 2019 to 2021.</a:t>
            </a:r>
            <a:endParaRPr lang="en-US" sz="1400">
              <a:effectLst/>
              <a:latin typeface="+mj-lt"/>
              <a:ea typeface="Calibri" panose="020F0502020204030204" pitchFamily="34" charset="0"/>
            </a:endParaRPr>
          </a:p>
          <a:p>
            <a:pPr marL="0" marR="0">
              <a:spcBef>
                <a:spcPts val="0"/>
              </a:spcBef>
              <a:spcAft>
                <a:spcPts val="0"/>
              </a:spcAft>
            </a:pPr>
            <a:r>
              <a:rPr lang="en-US" sz="1400">
                <a:effectLst/>
                <a:latin typeface="+mj-lt"/>
                <a:ea typeface="Calibri" panose="020F0502020204030204" pitchFamily="34" charset="0"/>
              </a:rPr>
              <a:t> </a:t>
            </a:r>
          </a:p>
          <a:p>
            <a:pPr marL="0" marR="0">
              <a:spcBef>
                <a:spcPts val="0"/>
              </a:spcBef>
              <a:spcAft>
                <a:spcPts val="0"/>
              </a:spcAft>
            </a:pPr>
            <a:r>
              <a:rPr lang="en-US" sz="1400">
                <a:effectLst/>
                <a:latin typeface="+mj-lt"/>
                <a:ea typeface="Calibri" panose="020F0502020204030204" pitchFamily="34" charset="0"/>
              </a:rPr>
              <a:t>Summary: </a:t>
            </a:r>
            <a:r>
              <a:rPr lang="en-US" sz="1400" b="1">
                <a:effectLst/>
                <a:latin typeface="+mj-lt"/>
                <a:ea typeface="Calibri" panose="020F0502020204030204" pitchFamily="34" charset="0"/>
              </a:rPr>
              <a:t>A) Lower ability test taker effect (across specialties)</a:t>
            </a:r>
            <a:r>
              <a:rPr lang="en-US" sz="1400">
                <a:effectLst/>
                <a:latin typeface="+mj-lt"/>
                <a:ea typeface="Calibri" panose="020F0502020204030204" pitchFamily="34" charset="0"/>
              </a:rPr>
              <a:t> combined with </a:t>
            </a:r>
            <a:r>
              <a:rPr lang="en-US" sz="1400" b="1">
                <a:effectLst/>
                <a:latin typeface="+mj-lt"/>
                <a:ea typeface="Calibri" panose="020F0502020204030204" pitchFamily="34" charset="0"/>
              </a:rPr>
              <a:t>B) 2021 Endo specific, training effect vs candidate effect</a:t>
            </a:r>
            <a:endParaRPr lang="en-US" sz="1400">
              <a:effectLst/>
              <a:latin typeface="+mj-lt"/>
              <a:ea typeface="Calibri" panose="020F0502020204030204" pitchFamily="34" charset="0"/>
            </a:endParaRPr>
          </a:p>
          <a:p>
            <a:pPr marL="0" marR="0">
              <a:spcBef>
                <a:spcPts val="0"/>
              </a:spcBef>
              <a:spcAft>
                <a:spcPts val="0"/>
              </a:spcAft>
            </a:pPr>
            <a:r>
              <a:rPr lang="en-US" sz="1400">
                <a:effectLst/>
                <a:latin typeface="+mj-lt"/>
                <a:ea typeface="Calibri" panose="020F0502020204030204" pitchFamily="34" charset="0"/>
              </a:rPr>
              <a:t> </a:t>
            </a:r>
          </a:p>
          <a:p>
            <a:pPr marL="0" marR="0">
              <a:spcBef>
                <a:spcPts val="0"/>
              </a:spcBef>
              <a:spcAft>
                <a:spcPts val="0"/>
              </a:spcAft>
            </a:pPr>
            <a:r>
              <a:rPr lang="en-US" sz="1400">
                <a:effectLst/>
                <a:latin typeface="+mj-lt"/>
                <a:ea typeface="Calibri" panose="020F0502020204030204" pitchFamily="34" charset="0"/>
              </a:rPr>
              <a:t>“The Board will monitor the trends over the coming year in board passage rates and consider a deeper analysis should they continue to decline.”</a:t>
            </a:r>
          </a:p>
          <a:p>
            <a:pPr marL="0" marR="0">
              <a:spcBef>
                <a:spcPts val="0"/>
              </a:spcBef>
              <a:spcAft>
                <a:spcPts val="0"/>
              </a:spcAft>
            </a:pPr>
            <a:r>
              <a:rPr lang="en-US" sz="1400">
                <a:effectLst/>
                <a:latin typeface="+mj-lt"/>
                <a:ea typeface="Calibri" panose="020F0502020204030204" pitchFamily="34" charset="0"/>
              </a:rPr>
              <a:t> </a:t>
            </a:r>
          </a:p>
          <a:p>
            <a:pPr marL="342900" lvl="0" indent="-342900" algn="l" rtl="0">
              <a:lnSpc>
                <a:spcPct val="90000"/>
              </a:lnSpc>
              <a:spcBef>
                <a:spcPts val="0"/>
              </a:spcBef>
              <a:spcAft>
                <a:spcPts val="0"/>
              </a:spcAft>
              <a:buClr>
                <a:schemeClr val="accent2"/>
              </a:buClr>
              <a:buSzPts val="2800"/>
              <a:buFont typeface="Wingdings" panose="05000000000000000000" pitchFamily="2" charset="2"/>
              <a:buChar char="§"/>
            </a:pP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6578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3BD2-3CEC-447C-8F4A-1FF2CE083A71}"/>
              </a:ext>
            </a:extLst>
          </p:cNvPr>
          <p:cNvSpPr>
            <a:spLocks noGrp="1"/>
          </p:cNvSpPr>
          <p:nvPr>
            <p:ph type="title"/>
          </p:nvPr>
        </p:nvSpPr>
        <p:spPr/>
        <p:txBody>
          <a:bodyPr/>
          <a:lstStyle/>
          <a:p>
            <a:r>
              <a:rPr lang="en-US"/>
              <a:t>Milestones SURVEY DATA		    							       </a:t>
            </a:r>
            <a:r>
              <a:rPr lang="en-US" sz="1200"/>
              <a:t>7:10-7:15 p.m.</a:t>
            </a:r>
          </a:p>
        </p:txBody>
      </p:sp>
      <p:sp>
        <p:nvSpPr>
          <p:cNvPr id="4" name="Text Placeholder 3">
            <a:extLst>
              <a:ext uri="{FF2B5EF4-FFF2-40B4-BE49-F238E27FC236}">
                <a16:creationId xmlns:a16="http://schemas.microsoft.com/office/drawing/2014/main" id="{EF008E84-7B9E-4C38-97D9-A137C58908E6}"/>
              </a:ext>
            </a:extLst>
          </p:cNvPr>
          <p:cNvSpPr>
            <a:spLocks noGrp="1"/>
          </p:cNvSpPr>
          <p:nvPr>
            <p:ph type="body" idx="1"/>
          </p:nvPr>
        </p:nvSpPr>
        <p:spPr>
          <a:xfrm>
            <a:off x="581194" y="4541417"/>
            <a:ext cx="11029615" cy="600556"/>
          </a:xfrm>
        </p:spPr>
        <p:txBody>
          <a:bodyPr/>
          <a:lstStyle/>
          <a:p>
            <a:r>
              <a:rPr lang="en-US"/>
              <a:t>Dr. Geetha Gopalakrishnan</a:t>
            </a:r>
          </a:p>
        </p:txBody>
      </p:sp>
    </p:spTree>
    <p:extLst>
      <p:ext uri="{BB962C8B-B14F-4D97-AF65-F5344CB8AC3E}">
        <p14:creationId xmlns:p14="http://schemas.microsoft.com/office/powerpoint/2010/main" val="266233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C2ED7-D390-EC0F-6DB2-B45C2CBF78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344690" y="656285"/>
            <a:ext cx="9564059" cy="5571065"/>
          </a:xfrm>
          <a:prstGeom prst="rect">
            <a:avLst/>
          </a:prstGeom>
          <a:ln>
            <a:noFill/>
          </a:ln>
        </p:spPr>
      </p:pic>
      <p:sp>
        <p:nvSpPr>
          <p:cNvPr id="6" name="Oval 5">
            <a:extLst>
              <a:ext uri="{FF2B5EF4-FFF2-40B4-BE49-F238E27FC236}">
                <a16:creationId xmlns:a16="http://schemas.microsoft.com/office/drawing/2014/main" id="{425ABEFB-862E-BE8B-66D3-5C6A91C0DBF4}"/>
              </a:ext>
            </a:extLst>
          </p:cNvPr>
          <p:cNvSpPr/>
          <p:nvPr/>
        </p:nvSpPr>
        <p:spPr>
          <a:xfrm>
            <a:off x="2815119" y="653432"/>
            <a:ext cx="914400"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F7FECE-E1C5-0020-89ED-5D38412C0230}"/>
              </a:ext>
            </a:extLst>
          </p:cNvPr>
          <p:cNvSpPr/>
          <p:nvPr/>
        </p:nvSpPr>
        <p:spPr>
          <a:xfrm>
            <a:off x="9443901" y="2514599"/>
            <a:ext cx="914400"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2F4C78-5CC7-EAE7-1A27-257E2B14EFB8}"/>
              </a:ext>
            </a:extLst>
          </p:cNvPr>
          <p:cNvSpPr/>
          <p:nvPr/>
        </p:nvSpPr>
        <p:spPr>
          <a:xfrm>
            <a:off x="7219308" y="2398029"/>
            <a:ext cx="914400"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2BE67-037B-F3F7-8CFE-A2F60320AD00}"/>
              </a:ext>
            </a:extLst>
          </p:cNvPr>
          <p:cNvSpPr/>
          <p:nvPr/>
        </p:nvSpPr>
        <p:spPr>
          <a:xfrm>
            <a:off x="5049748" y="4194295"/>
            <a:ext cx="914400"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28C7710-B9CB-40D8-AE23-ABBF202749B3}"/>
              </a:ext>
            </a:extLst>
          </p:cNvPr>
          <p:cNvSpPr txBox="1"/>
          <p:nvPr/>
        </p:nvSpPr>
        <p:spPr>
          <a:xfrm rot="16200000">
            <a:off x="290008" y="2901206"/>
            <a:ext cx="3039366" cy="369332"/>
          </a:xfrm>
          <a:prstGeom prst="rect">
            <a:avLst/>
          </a:prstGeom>
          <a:solidFill>
            <a:schemeClr val="bg1"/>
          </a:solidFill>
        </p:spPr>
        <p:txBody>
          <a:bodyPr wrap="square" rtlCol="0">
            <a:spAutoFit/>
          </a:bodyPr>
          <a:lstStyle/>
          <a:p>
            <a:r>
              <a:rPr lang="en-US"/>
              <a:t>Index score rating (1 to 4)</a:t>
            </a:r>
          </a:p>
        </p:txBody>
      </p:sp>
      <p:sp>
        <p:nvSpPr>
          <p:cNvPr id="3" name="TextBox 2">
            <a:extLst>
              <a:ext uri="{FF2B5EF4-FFF2-40B4-BE49-F238E27FC236}">
                <a16:creationId xmlns:a16="http://schemas.microsoft.com/office/drawing/2014/main" id="{1C854DB5-8110-4093-AE44-84D9809C31C2}"/>
              </a:ext>
            </a:extLst>
          </p:cNvPr>
          <p:cNvSpPr txBox="1"/>
          <p:nvPr/>
        </p:nvSpPr>
        <p:spPr>
          <a:xfrm>
            <a:off x="2441196" y="5168090"/>
            <a:ext cx="1288323" cy="523220"/>
          </a:xfrm>
          <a:prstGeom prst="rect">
            <a:avLst/>
          </a:prstGeom>
          <a:solidFill>
            <a:schemeClr val="bg1"/>
          </a:solidFill>
        </p:spPr>
        <p:txBody>
          <a:bodyPr wrap="square" rtlCol="0">
            <a:spAutoFit/>
          </a:bodyPr>
          <a:lstStyle/>
          <a:p>
            <a:r>
              <a:rPr lang="en-US" sz="1400" b="1"/>
              <a:t>Informal feedback****</a:t>
            </a:r>
          </a:p>
        </p:txBody>
      </p:sp>
      <p:sp>
        <p:nvSpPr>
          <p:cNvPr id="23" name="TextBox 22">
            <a:extLst>
              <a:ext uri="{FF2B5EF4-FFF2-40B4-BE49-F238E27FC236}">
                <a16:creationId xmlns:a16="http://schemas.microsoft.com/office/drawing/2014/main" id="{62856269-4D85-4FA8-9A44-058C826F3175}"/>
              </a:ext>
            </a:extLst>
          </p:cNvPr>
          <p:cNvSpPr txBox="1"/>
          <p:nvPr/>
        </p:nvSpPr>
        <p:spPr>
          <a:xfrm>
            <a:off x="3703419" y="5193092"/>
            <a:ext cx="1153326" cy="738664"/>
          </a:xfrm>
          <a:prstGeom prst="rect">
            <a:avLst/>
          </a:prstGeom>
          <a:solidFill>
            <a:schemeClr val="bg1"/>
          </a:solidFill>
        </p:spPr>
        <p:txBody>
          <a:bodyPr wrap="square" rtlCol="0">
            <a:spAutoFit/>
          </a:bodyPr>
          <a:lstStyle/>
          <a:p>
            <a:r>
              <a:rPr lang="en-US" sz="1400" b="1"/>
              <a:t>Rotation specific evaluations</a:t>
            </a:r>
          </a:p>
        </p:txBody>
      </p:sp>
      <p:sp>
        <p:nvSpPr>
          <p:cNvPr id="24" name="TextBox 23">
            <a:extLst>
              <a:ext uri="{FF2B5EF4-FFF2-40B4-BE49-F238E27FC236}">
                <a16:creationId xmlns:a16="http://schemas.microsoft.com/office/drawing/2014/main" id="{DBC75DA7-7475-4B77-9AE6-4D7E281093D0}"/>
              </a:ext>
            </a:extLst>
          </p:cNvPr>
          <p:cNvSpPr txBox="1"/>
          <p:nvPr/>
        </p:nvSpPr>
        <p:spPr>
          <a:xfrm>
            <a:off x="4773852" y="5193562"/>
            <a:ext cx="1153326" cy="738664"/>
          </a:xfrm>
          <a:prstGeom prst="rect">
            <a:avLst/>
          </a:prstGeom>
          <a:solidFill>
            <a:schemeClr val="bg1"/>
          </a:solidFill>
        </p:spPr>
        <p:txBody>
          <a:bodyPr wrap="square" rtlCol="0">
            <a:spAutoFit/>
          </a:bodyPr>
          <a:lstStyle/>
          <a:p>
            <a:r>
              <a:rPr lang="en-US" sz="1400" b="1"/>
              <a:t>Milestone specific evaluations</a:t>
            </a:r>
          </a:p>
        </p:txBody>
      </p:sp>
      <p:sp>
        <p:nvSpPr>
          <p:cNvPr id="25" name="TextBox 24">
            <a:extLst>
              <a:ext uri="{FF2B5EF4-FFF2-40B4-BE49-F238E27FC236}">
                <a16:creationId xmlns:a16="http://schemas.microsoft.com/office/drawing/2014/main" id="{78388AEA-111D-4883-9FDC-C2B1A9559D18}"/>
              </a:ext>
            </a:extLst>
          </p:cNvPr>
          <p:cNvSpPr txBox="1"/>
          <p:nvPr/>
        </p:nvSpPr>
        <p:spPr>
          <a:xfrm>
            <a:off x="5880683" y="5167925"/>
            <a:ext cx="1271130" cy="738664"/>
          </a:xfrm>
          <a:prstGeom prst="rect">
            <a:avLst/>
          </a:prstGeom>
          <a:solidFill>
            <a:schemeClr val="bg1"/>
          </a:solidFill>
        </p:spPr>
        <p:txBody>
          <a:bodyPr wrap="square" rtlCol="0">
            <a:spAutoFit/>
          </a:bodyPr>
          <a:lstStyle/>
          <a:p>
            <a:r>
              <a:rPr lang="en-US" sz="1400" b="1"/>
              <a:t>Competency based evaluations</a:t>
            </a:r>
          </a:p>
        </p:txBody>
      </p:sp>
      <p:sp>
        <p:nvSpPr>
          <p:cNvPr id="26" name="TextBox 25">
            <a:extLst>
              <a:ext uri="{FF2B5EF4-FFF2-40B4-BE49-F238E27FC236}">
                <a16:creationId xmlns:a16="http://schemas.microsoft.com/office/drawing/2014/main" id="{87350926-69E6-4B02-98D2-CA914F84BA21}"/>
              </a:ext>
            </a:extLst>
          </p:cNvPr>
          <p:cNvSpPr txBox="1"/>
          <p:nvPr/>
        </p:nvSpPr>
        <p:spPr>
          <a:xfrm>
            <a:off x="7084343" y="5167967"/>
            <a:ext cx="1182690" cy="738664"/>
          </a:xfrm>
          <a:prstGeom prst="rect">
            <a:avLst/>
          </a:prstGeom>
          <a:solidFill>
            <a:schemeClr val="bg1"/>
          </a:solidFill>
        </p:spPr>
        <p:txBody>
          <a:bodyPr wrap="square" rtlCol="0">
            <a:spAutoFit/>
          </a:bodyPr>
          <a:lstStyle/>
          <a:p>
            <a:r>
              <a:rPr lang="en-US" sz="1400" b="1"/>
              <a:t>Direct observation evaluations</a:t>
            </a:r>
          </a:p>
        </p:txBody>
      </p:sp>
      <p:sp>
        <p:nvSpPr>
          <p:cNvPr id="27" name="TextBox 26">
            <a:extLst>
              <a:ext uri="{FF2B5EF4-FFF2-40B4-BE49-F238E27FC236}">
                <a16:creationId xmlns:a16="http://schemas.microsoft.com/office/drawing/2014/main" id="{B1A73E58-4317-4B46-A40E-0193C16A51E3}"/>
              </a:ext>
            </a:extLst>
          </p:cNvPr>
          <p:cNvSpPr txBox="1"/>
          <p:nvPr/>
        </p:nvSpPr>
        <p:spPr>
          <a:xfrm>
            <a:off x="9507403" y="5209692"/>
            <a:ext cx="1401346" cy="307777"/>
          </a:xfrm>
          <a:prstGeom prst="rect">
            <a:avLst/>
          </a:prstGeom>
          <a:solidFill>
            <a:schemeClr val="bg1"/>
          </a:solidFill>
        </p:spPr>
        <p:txBody>
          <a:bodyPr wrap="none" rtlCol="0">
            <a:spAutoFit/>
          </a:bodyPr>
          <a:lstStyle/>
          <a:p>
            <a:r>
              <a:rPr lang="en-US" sz="1400" b="1"/>
              <a:t>In-training exam</a:t>
            </a:r>
          </a:p>
        </p:txBody>
      </p:sp>
      <p:sp>
        <p:nvSpPr>
          <p:cNvPr id="28" name="TextBox 27">
            <a:extLst>
              <a:ext uri="{FF2B5EF4-FFF2-40B4-BE49-F238E27FC236}">
                <a16:creationId xmlns:a16="http://schemas.microsoft.com/office/drawing/2014/main" id="{E3703E88-21CB-442C-9AC6-AAE8BEAFCD0F}"/>
              </a:ext>
            </a:extLst>
          </p:cNvPr>
          <p:cNvSpPr txBox="1"/>
          <p:nvPr/>
        </p:nvSpPr>
        <p:spPr>
          <a:xfrm>
            <a:off x="8205014" y="5207834"/>
            <a:ext cx="1271130" cy="523220"/>
          </a:xfrm>
          <a:prstGeom prst="rect">
            <a:avLst/>
          </a:prstGeom>
          <a:solidFill>
            <a:schemeClr val="bg1"/>
          </a:solidFill>
        </p:spPr>
        <p:txBody>
          <a:bodyPr wrap="square" rtlCol="0">
            <a:spAutoFit/>
          </a:bodyPr>
          <a:lstStyle/>
          <a:p>
            <a:r>
              <a:rPr lang="en-US" sz="1400" b="1"/>
              <a:t>360-degree evaluation</a:t>
            </a:r>
          </a:p>
        </p:txBody>
      </p:sp>
      <p:sp>
        <p:nvSpPr>
          <p:cNvPr id="29" name="TextBox 28">
            <a:extLst>
              <a:ext uri="{FF2B5EF4-FFF2-40B4-BE49-F238E27FC236}">
                <a16:creationId xmlns:a16="http://schemas.microsoft.com/office/drawing/2014/main" id="{95411E7E-A94D-4226-8784-15E65440AE22}"/>
              </a:ext>
            </a:extLst>
          </p:cNvPr>
          <p:cNvSpPr txBox="1"/>
          <p:nvPr/>
        </p:nvSpPr>
        <p:spPr>
          <a:xfrm>
            <a:off x="5401559" y="5858018"/>
            <a:ext cx="2732149" cy="369332"/>
          </a:xfrm>
          <a:prstGeom prst="rect">
            <a:avLst/>
          </a:prstGeom>
          <a:solidFill>
            <a:schemeClr val="bg1"/>
          </a:solidFill>
        </p:spPr>
        <p:txBody>
          <a:bodyPr wrap="square" rtlCol="0">
            <a:spAutoFit/>
          </a:bodyPr>
          <a:lstStyle/>
          <a:p>
            <a:r>
              <a:rPr lang="en-US" b="1"/>
              <a:t>Modes of feedback</a:t>
            </a:r>
          </a:p>
        </p:txBody>
      </p:sp>
    </p:spTree>
    <p:extLst>
      <p:ext uri="{BB962C8B-B14F-4D97-AF65-F5344CB8AC3E}">
        <p14:creationId xmlns:p14="http://schemas.microsoft.com/office/powerpoint/2010/main" val="211339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7" grpId="0" animBg="1"/>
      <p:bldP spid="17" grpId="1" animBg="1"/>
      <p:bldP spid="19" grpId="0" animBg="1"/>
      <p:bldP spid="19" grpId="1"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7C4655-C0E1-2F83-EB1E-FB988507F65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277759" y="803902"/>
            <a:ext cx="5244192" cy="4979334"/>
          </a:xfrm>
          <a:prstGeom prst="rect">
            <a:avLst/>
          </a:prstGeom>
        </p:spPr>
      </p:pic>
      <p:sp>
        <p:nvSpPr>
          <p:cNvPr id="26" name="Oval 25">
            <a:extLst>
              <a:ext uri="{FF2B5EF4-FFF2-40B4-BE49-F238E27FC236}">
                <a16:creationId xmlns:a16="http://schemas.microsoft.com/office/drawing/2014/main" id="{2C34339E-249A-5A0C-DF80-B6DB7E100322}"/>
              </a:ext>
            </a:extLst>
          </p:cNvPr>
          <p:cNvSpPr/>
          <p:nvPr/>
        </p:nvSpPr>
        <p:spPr>
          <a:xfrm>
            <a:off x="7085084" y="1812947"/>
            <a:ext cx="914400" cy="177742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02F9C9-2E6C-405D-B1EE-F5CE1533BBA8}"/>
              </a:ext>
            </a:extLst>
          </p:cNvPr>
          <p:cNvSpPr txBox="1"/>
          <p:nvPr/>
        </p:nvSpPr>
        <p:spPr>
          <a:xfrm>
            <a:off x="3492846" y="4633314"/>
            <a:ext cx="2097247" cy="738664"/>
          </a:xfrm>
          <a:prstGeom prst="rect">
            <a:avLst/>
          </a:prstGeom>
          <a:solidFill>
            <a:schemeClr val="bg1"/>
          </a:solidFill>
        </p:spPr>
        <p:txBody>
          <a:bodyPr wrap="square" rtlCol="0">
            <a:spAutoFit/>
          </a:bodyPr>
          <a:lstStyle/>
          <a:p>
            <a:r>
              <a:rPr lang="en-US" sz="1400" b="1"/>
              <a:t>To identify program in a continuum of lifelong learning</a:t>
            </a:r>
          </a:p>
        </p:txBody>
      </p:sp>
      <p:sp>
        <p:nvSpPr>
          <p:cNvPr id="8" name="TextBox 7">
            <a:extLst>
              <a:ext uri="{FF2B5EF4-FFF2-40B4-BE49-F238E27FC236}">
                <a16:creationId xmlns:a16="http://schemas.microsoft.com/office/drawing/2014/main" id="{AA8204D9-2FFF-4513-B849-10EEC2C4B2A9}"/>
              </a:ext>
            </a:extLst>
          </p:cNvPr>
          <p:cNvSpPr txBox="1"/>
          <p:nvPr/>
        </p:nvSpPr>
        <p:spPr>
          <a:xfrm>
            <a:off x="5375006" y="4624748"/>
            <a:ext cx="1350627" cy="738664"/>
          </a:xfrm>
          <a:prstGeom prst="rect">
            <a:avLst/>
          </a:prstGeom>
          <a:solidFill>
            <a:schemeClr val="bg1"/>
          </a:solidFill>
        </p:spPr>
        <p:txBody>
          <a:bodyPr wrap="square" rtlCol="0">
            <a:spAutoFit/>
          </a:bodyPr>
          <a:lstStyle/>
          <a:p>
            <a:r>
              <a:rPr lang="en-US" sz="1400" b="1"/>
              <a:t>To identify areas of strength*</a:t>
            </a:r>
          </a:p>
        </p:txBody>
      </p:sp>
      <p:sp>
        <p:nvSpPr>
          <p:cNvPr id="9" name="TextBox 8">
            <a:extLst>
              <a:ext uri="{FF2B5EF4-FFF2-40B4-BE49-F238E27FC236}">
                <a16:creationId xmlns:a16="http://schemas.microsoft.com/office/drawing/2014/main" id="{CE2508D3-1890-4A28-A39B-C57863BECB53}"/>
              </a:ext>
            </a:extLst>
          </p:cNvPr>
          <p:cNvSpPr txBox="1"/>
          <p:nvPr/>
        </p:nvSpPr>
        <p:spPr>
          <a:xfrm>
            <a:off x="6725633" y="4624748"/>
            <a:ext cx="1796318" cy="523220"/>
          </a:xfrm>
          <a:prstGeom prst="rect">
            <a:avLst/>
          </a:prstGeom>
          <a:solidFill>
            <a:schemeClr val="bg1"/>
          </a:solidFill>
        </p:spPr>
        <p:txBody>
          <a:bodyPr wrap="square" rtlCol="0">
            <a:spAutoFit/>
          </a:bodyPr>
          <a:lstStyle/>
          <a:p>
            <a:r>
              <a:rPr lang="en-US" sz="1400" b="1"/>
              <a:t>To identify areas for improvement****</a:t>
            </a:r>
          </a:p>
        </p:txBody>
      </p:sp>
      <p:sp>
        <p:nvSpPr>
          <p:cNvPr id="11" name="TextBox 10">
            <a:extLst>
              <a:ext uri="{FF2B5EF4-FFF2-40B4-BE49-F238E27FC236}">
                <a16:creationId xmlns:a16="http://schemas.microsoft.com/office/drawing/2014/main" id="{02788258-6DFD-47AC-BA76-78D33242DB02}"/>
              </a:ext>
            </a:extLst>
          </p:cNvPr>
          <p:cNvSpPr txBox="1"/>
          <p:nvPr/>
        </p:nvSpPr>
        <p:spPr>
          <a:xfrm>
            <a:off x="4059740" y="5360041"/>
            <a:ext cx="3981158" cy="400110"/>
          </a:xfrm>
          <a:prstGeom prst="rect">
            <a:avLst/>
          </a:prstGeom>
          <a:solidFill>
            <a:schemeClr val="bg1"/>
          </a:solidFill>
        </p:spPr>
        <p:txBody>
          <a:bodyPr wrap="square" rtlCol="0">
            <a:spAutoFit/>
          </a:bodyPr>
          <a:lstStyle/>
          <a:p>
            <a:r>
              <a:rPr lang="en-US" sz="2000" b="1"/>
              <a:t>Milestone-based feedback</a:t>
            </a:r>
          </a:p>
        </p:txBody>
      </p:sp>
    </p:spTree>
    <p:extLst>
      <p:ext uri="{BB962C8B-B14F-4D97-AF65-F5344CB8AC3E}">
        <p14:creationId xmlns:p14="http://schemas.microsoft.com/office/powerpoint/2010/main" val="116236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8FF3D-E9E6-C6A1-D703-338849A932A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4910" t="15916" r="3758" b="2824"/>
          <a:stretch/>
        </p:blipFill>
        <p:spPr>
          <a:xfrm>
            <a:off x="781954" y="701847"/>
            <a:ext cx="10628092" cy="5571065"/>
          </a:xfrm>
          <a:prstGeom prst="rect">
            <a:avLst/>
          </a:prstGeom>
          <a:solidFill>
            <a:schemeClr val="accent1">
              <a:lumMod val="75000"/>
            </a:schemeClr>
          </a:solidFill>
          <a:ln>
            <a:noFill/>
          </a:ln>
        </p:spPr>
      </p:pic>
      <p:sp>
        <p:nvSpPr>
          <p:cNvPr id="11" name="Oval 10">
            <a:extLst>
              <a:ext uri="{FF2B5EF4-FFF2-40B4-BE49-F238E27FC236}">
                <a16:creationId xmlns:a16="http://schemas.microsoft.com/office/drawing/2014/main" id="{6752636C-2511-0465-726E-5FCA503F6D21}"/>
              </a:ext>
            </a:extLst>
          </p:cNvPr>
          <p:cNvSpPr/>
          <p:nvPr/>
        </p:nvSpPr>
        <p:spPr>
          <a:xfrm>
            <a:off x="8517514" y="643467"/>
            <a:ext cx="914400" cy="178123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88F6A2-EE5C-6C82-E882-56550B013D85}"/>
              </a:ext>
            </a:extLst>
          </p:cNvPr>
          <p:cNvSpPr/>
          <p:nvPr/>
        </p:nvSpPr>
        <p:spPr>
          <a:xfrm>
            <a:off x="10015509" y="310558"/>
            <a:ext cx="914400" cy="178123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7E8950-423D-783F-06F5-496106E89FAD}"/>
              </a:ext>
            </a:extLst>
          </p:cNvPr>
          <p:cNvSpPr/>
          <p:nvPr/>
        </p:nvSpPr>
        <p:spPr>
          <a:xfrm>
            <a:off x="5484925" y="3302761"/>
            <a:ext cx="914400" cy="178123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35B618-94CF-4D0A-83A9-9F8B9624BC3C}"/>
              </a:ext>
            </a:extLst>
          </p:cNvPr>
          <p:cNvSpPr txBox="1"/>
          <p:nvPr/>
        </p:nvSpPr>
        <p:spPr>
          <a:xfrm>
            <a:off x="1434517" y="5534248"/>
            <a:ext cx="2055304" cy="738664"/>
          </a:xfrm>
          <a:prstGeom prst="rect">
            <a:avLst/>
          </a:prstGeom>
          <a:solidFill>
            <a:schemeClr val="bg1"/>
          </a:solidFill>
        </p:spPr>
        <p:txBody>
          <a:bodyPr wrap="square" rtlCol="0">
            <a:spAutoFit/>
          </a:bodyPr>
          <a:lstStyle/>
          <a:p>
            <a:r>
              <a:rPr lang="en-US" sz="1400" b="1"/>
              <a:t>Interpersonal and communication skills****</a:t>
            </a:r>
          </a:p>
        </p:txBody>
      </p:sp>
      <p:sp>
        <p:nvSpPr>
          <p:cNvPr id="19" name="TextBox 18">
            <a:extLst>
              <a:ext uri="{FF2B5EF4-FFF2-40B4-BE49-F238E27FC236}">
                <a16:creationId xmlns:a16="http://schemas.microsoft.com/office/drawing/2014/main" id="{20D2897E-4BDC-4668-A431-5F2BC3AE7A4C}"/>
              </a:ext>
            </a:extLst>
          </p:cNvPr>
          <p:cNvSpPr txBox="1"/>
          <p:nvPr/>
        </p:nvSpPr>
        <p:spPr>
          <a:xfrm>
            <a:off x="3211508" y="5534248"/>
            <a:ext cx="2055304" cy="307777"/>
          </a:xfrm>
          <a:prstGeom prst="rect">
            <a:avLst/>
          </a:prstGeom>
          <a:solidFill>
            <a:schemeClr val="bg1"/>
          </a:solidFill>
        </p:spPr>
        <p:txBody>
          <a:bodyPr wrap="square" rtlCol="0">
            <a:spAutoFit/>
          </a:bodyPr>
          <a:lstStyle/>
          <a:p>
            <a:r>
              <a:rPr lang="en-US" sz="1400" b="1"/>
              <a:t>Professionalism****</a:t>
            </a:r>
          </a:p>
        </p:txBody>
      </p:sp>
      <p:sp>
        <p:nvSpPr>
          <p:cNvPr id="21" name="TextBox 20">
            <a:extLst>
              <a:ext uri="{FF2B5EF4-FFF2-40B4-BE49-F238E27FC236}">
                <a16:creationId xmlns:a16="http://schemas.microsoft.com/office/drawing/2014/main" id="{FC6DD0CB-9F8C-4D5C-BCC3-9CD4F763C5BC}"/>
              </a:ext>
            </a:extLst>
          </p:cNvPr>
          <p:cNvSpPr txBox="1"/>
          <p:nvPr/>
        </p:nvSpPr>
        <p:spPr>
          <a:xfrm>
            <a:off x="5068348" y="5513738"/>
            <a:ext cx="1466676" cy="523220"/>
          </a:xfrm>
          <a:prstGeom prst="rect">
            <a:avLst/>
          </a:prstGeom>
          <a:solidFill>
            <a:schemeClr val="bg1"/>
          </a:solidFill>
        </p:spPr>
        <p:txBody>
          <a:bodyPr wrap="square" rtlCol="0">
            <a:spAutoFit/>
          </a:bodyPr>
          <a:lstStyle/>
          <a:p>
            <a:r>
              <a:rPr lang="en-US" sz="1400" b="1"/>
              <a:t>Systems based practice****</a:t>
            </a:r>
          </a:p>
        </p:txBody>
      </p:sp>
      <p:sp>
        <p:nvSpPr>
          <p:cNvPr id="22" name="TextBox 21">
            <a:extLst>
              <a:ext uri="{FF2B5EF4-FFF2-40B4-BE49-F238E27FC236}">
                <a16:creationId xmlns:a16="http://schemas.microsoft.com/office/drawing/2014/main" id="{3DBDD4A2-6F54-40D6-B66D-65EF9C8351C6}"/>
              </a:ext>
            </a:extLst>
          </p:cNvPr>
          <p:cNvSpPr txBox="1"/>
          <p:nvPr/>
        </p:nvSpPr>
        <p:spPr>
          <a:xfrm>
            <a:off x="6576969" y="5496669"/>
            <a:ext cx="1711354" cy="738664"/>
          </a:xfrm>
          <a:prstGeom prst="rect">
            <a:avLst/>
          </a:prstGeom>
          <a:solidFill>
            <a:schemeClr val="bg1"/>
          </a:solidFill>
        </p:spPr>
        <p:txBody>
          <a:bodyPr wrap="square" rtlCol="0">
            <a:spAutoFit/>
          </a:bodyPr>
          <a:lstStyle/>
          <a:p>
            <a:r>
              <a:rPr lang="en-US" sz="1400" b="1"/>
              <a:t>Practice based learning and improvement****</a:t>
            </a:r>
          </a:p>
        </p:txBody>
      </p:sp>
      <p:sp>
        <p:nvSpPr>
          <p:cNvPr id="23" name="TextBox 22">
            <a:extLst>
              <a:ext uri="{FF2B5EF4-FFF2-40B4-BE49-F238E27FC236}">
                <a16:creationId xmlns:a16="http://schemas.microsoft.com/office/drawing/2014/main" id="{28E11DE1-0CBB-4DA3-B77A-C54D33E46847}"/>
              </a:ext>
            </a:extLst>
          </p:cNvPr>
          <p:cNvSpPr txBox="1"/>
          <p:nvPr/>
        </p:nvSpPr>
        <p:spPr>
          <a:xfrm>
            <a:off x="8240784" y="5534247"/>
            <a:ext cx="1188442" cy="307777"/>
          </a:xfrm>
          <a:prstGeom prst="rect">
            <a:avLst/>
          </a:prstGeom>
          <a:solidFill>
            <a:schemeClr val="bg1"/>
          </a:solidFill>
        </p:spPr>
        <p:txBody>
          <a:bodyPr wrap="square" rtlCol="0">
            <a:spAutoFit/>
          </a:bodyPr>
          <a:lstStyle/>
          <a:p>
            <a:r>
              <a:rPr lang="en-US" sz="1400" b="1"/>
              <a:t>Patient care</a:t>
            </a:r>
          </a:p>
        </p:txBody>
      </p:sp>
      <p:sp>
        <p:nvSpPr>
          <p:cNvPr id="24" name="TextBox 23">
            <a:extLst>
              <a:ext uri="{FF2B5EF4-FFF2-40B4-BE49-F238E27FC236}">
                <a16:creationId xmlns:a16="http://schemas.microsoft.com/office/drawing/2014/main" id="{47C1AD06-D400-47FF-A82F-6615605C510D}"/>
              </a:ext>
            </a:extLst>
          </p:cNvPr>
          <p:cNvSpPr txBox="1"/>
          <p:nvPr/>
        </p:nvSpPr>
        <p:spPr>
          <a:xfrm>
            <a:off x="9754999" y="5531760"/>
            <a:ext cx="1536582" cy="523220"/>
          </a:xfrm>
          <a:prstGeom prst="rect">
            <a:avLst/>
          </a:prstGeom>
          <a:solidFill>
            <a:schemeClr val="bg1"/>
          </a:solidFill>
        </p:spPr>
        <p:txBody>
          <a:bodyPr wrap="square" rtlCol="0">
            <a:spAutoFit/>
          </a:bodyPr>
          <a:lstStyle/>
          <a:p>
            <a:r>
              <a:rPr lang="en-US" sz="1400" b="1"/>
              <a:t>Medical knowledge</a:t>
            </a:r>
          </a:p>
        </p:txBody>
      </p:sp>
    </p:spTree>
    <p:extLst>
      <p:ext uri="{BB962C8B-B14F-4D97-AF65-F5344CB8AC3E}">
        <p14:creationId xmlns:p14="http://schemas.microsoft.com/office/powerpoint/2010/main" val="29135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0F0F8-41DB-D21F-373A-6EB3332D915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1979" r="2574"/>
          <a:stretch/>
        </p:blipFill>
        <p:spPr>
          <a:xfrm>
            <a:off x="409673" y="1969693"/>
            <a:ext cx="11632429" cy="3169725"/>
          </a:xfrm>
          <a:prstGeom prst="rect">
            <a:avLst/>
          </a:prstGeom>
          <a:ln>
            <a:noFill/>
          </a:ln>
        </p:spPr>
      </p:pic>
      <p:sp>
        <p:nvSpPr>
          <p:cNvPr id="25" name="Oval 24">
            <a:extLst>
              <a:ext uri="{FF2B5EF4-FFF2-40B4-BE49-F238E27FC236}">
                <a16:creationId xmlns:a16="http://schemas.microsoft.com/office/drawing/2014/main" id="{B8F0BE07-AD83-0F32-BFFA-1C9B400DA769}"/>
              </a:ext>
            </a:extLst>
          </p:cNvPr>
          <p:cNvSpPr/>
          <p:nvPr/>
        </p:nvSpPr>
        <p:spPr>
          <a:xfrm>
            <a:off x="2080936" y="3428999"/>
            <a:ext cx="940377" cy="9750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8434D24-52EA-7A59-389D-00043751B487}"/>
              </a:ext>
            </a:extLst>
          </p:cNvPr>
          <p:cNvSpPr/>
          <p:nvPr/>
        </p:nvSpPr>
        <p:spPr>
          <a:xfrm>
            <a:off x="3822275" y="3498271"/>
            <a:ext cx="940377" cy="9750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B07204-89AF-49F8-9969-7095564C735E}"/>
              </a:ext>
            </a:extLst>
          </p:cNvPr>
          <p:cNvSpPr txBox="1"/>
          <p:nvPr/>
        </p:nvSpPr>
        <p:spPr>
          <a:xfrm>
            <a:off x="1681055" y="2368440"/>
            <a:ext cx="773678" cy="400110"/>
          </a:xfrm>
          <a:prstGeom prst="rect">
            <a:avLst/>
          </a:prstGeom>
          <a:solidFill>
            <a:schemeClr val="bg1"/>
          </a:solidFill>
        </p:spPr>
        <p:txBody>
          <a:bodyPr wrap="square" rtlCol="0">
            <a:spAutoFit/>
          </a:bodyPr>
          <a:lstStyle/>
          <a:p>
            <a:r>
              <a:rPr lang="en-US" sz="1000"/>
              <a:t>Program Director</a:t>
            </a:r>
          </a:p>
        </p:txBody>
      </p:sp>
      <p:sp>
        <p:nvSpPr>
          <p:cNvPr id="15" name="TextBox 14">
            <a:extLst>
              <a:ext uri="{FF2B5EF4-FFF2-40B4-BE49-F238E27FC236}">
                <a16:creationId xmlns:a16="http://schemas.microsoft.com/office/drawing/2014/main" id="{402EE8D8-5D06-4466-ACE5-3B38F47F49B3}"/>
              </a:ext>
            </a:extLst>
          </p:cNvPr>
          <p:cNvSpPr txBox="1"/>
          <p:nvPr/>
        </p:nvSpPr>
        <p:spPr>
          <a:xfrm>
            <a:off x="2673975" y="2333804"/>
            <a:ext cx="713065" cy="400110"/>
          </a:xfrm>
          <a:prstGeom prst="rect">
            <a:avLst/>
          </a:prstGeom>
          <a:solidFill>
            <a:schemeClr val="bg1"/>
          </a:solidFill>
        </p:spPr>
        <p:txBody>
          <a:bodyPr wrap="square" rtlCol="0">
            <a:spAutoFit/>
          </a:bodyPr>
          <a:lstStyle/>
          <a:p>
            <a:r>
              <a:rPr lang="en-US" sz="1000"/>
              <a:t>All other faculty</a:t>
            </a:r>
          </a:p>
        </p:txBody>
      </p:sp>
      <p:sp>
        <p:nvSpPr>
          <p:cNvPr id="17" name="TextBox 16">
            <a:extLst>
              <a:ext uri="{FF2B5EF4-FFF2-40B4-BE49-F238E27FC236}">
                <a16:creationId xmlns:a16="http://schemas.microsoft.com/office/drawing/2014/main" id="{2C43FDE5-00F1-4D6C-8877-7A2AA9A9A361}"/>
              </a:ext>
            </a:extLst>
          </p:cNvPr>
          <p:cNvSpPr txBox="1"/>
          <p:nvPr/>
        </p:nvSpPr>
        <p:spPr>
          <a:xfrm>
            <a:off x="3539351" y="2440491"/>
            <a:ext cx="713065" cy="246221"/>
          </a:xfrm>
          <a:prstGeom prst="rect">
            <a:avLst/>
          </a:prstGeom>
          <a:solidFill>
            <a:schemeClr val="bg1"/>
          </a:solidFill>
        </p:spPr>
        <p:txBody>
          <a:bodyPr wrap="square" rtlCol="0">
            <a:spAutoFit/>
          </a:bodyPr>
          <a:lstStyle/>
          <a:p>
            <a:r>
              <a:rPr lang="en-US" sz="1000"/>
              <a:t>Fellow</a:t>
            </a:r>
          </a:p>
        </p:txBody>
      </p:sp>
      <p:sp>
        <p:nvSpPr>
          <p:cNvPr id="19" name="TextBox 18">
            <a:extLst>
              <a:ext uri="{FF2B5EF4-FFF2-40B4-BE49-F238E27FC236}">
                <a16:creationId xmlns:a16="http://schemas.microsoft.com/office/drawing/2014/main" id="{3878524F-6C18-441B-BD8C-C102D8FBBFA0}"/>
              </a:ext>
            </a:extLst>
          </p:cNvPr>
          <p:cNvSpPr txBox="1"/>
          <p:nvPr/>
        </p:nvSpPr>
        <p:spPr>
          <a:xfrm>
            <a:off x="1043636" y="4660848"/>
            <a:ext cx="2055304" cy="461665"/>
          </a:xfrm>
          <a:prstGeom prst="rect">
            <a:avLst/>
          </a:prstGeom>
          <a:solidFill>
            <a:schemeClr val="bg1"/>
          </a:solidFill>
        </p:spPr>
        <p:txBody>
          <a:bodyPr wrap="square" rtlCol="0">
            <a:spAutoFit/>
          </a:bodyPr>
          <a:lstStyle/>
          <a:p>
            <a:r>
              <a:rPr lang="en-US" sz="1200" b="1" dirty="0"/>
              <a:t>Interpersonal and communication skills</a:t>
            </a:r>
          </a:p>
        </p:txBody>
      </p:sp>
      <p:sp>
        <p:nvSpPr>
          <p:cNvPr id="21" name="TextBox 20">
            <a:extLst>
              <a:ext uri="{FF2B5EF4-FFF2-40B4-BE49-F238E27FC236}">
                <a16:creationId xmlns:a16="http://schemas.microsoft.com/office/drawing/2014/main" id="{8BDEC6EB-6B5A-4CBB-B862-A9F2D6DE6A78}"/>
              </a:ext>
            </a:extLst>
          </p:cNvPr>
          <p:cNvSpPr txBox="1"/>
          <p:nvPr/>
        </p:nvSpPr>
        <p:spPr>
          <a:xfrm>
            <a:off x="3051583" y="4661055"/>
            <a:ext cx="1544608" cy="276999"/>
          </a:xfrm>
          <a:prstGeom prst="rect">
            <a:avLst/>
          </a:prstGeom>
          <a:solidFill>
            <a:schemeClr val="bg1"/>
          </a:solidFill>
        </p:spPr>
        <p:txBody>
          <a:bodyPr wrap="square" rtlCol="0">
            <a:spAutoFit/>
          </a:bodyPr>
          <a:lstStyle/>
          <a:p>
            <a:r>
              <a:rPr lang="en-US" sz="1200" b="1"/>
              <a:t>Professionalism</a:t>
            </a:r>
          </a:p>
        </p:txBody>
      </p:sp>
      <p:sp>
        <p:nvSpPr>
          <p:cNvPr id="22" name="TextBox 21">
            <a:extLst>
              <a:ext uri="{FF2B5EF4-FFF2-40B4-BE49-F238E27FC236}">
                <a16:creationId xmlns:a16="http://schemas.microsoft.com/office/drawing/2014/main" id="{FFF82DF6-710F-4FC6-B844-7A02C464CF45}"/>
              </a:ext>
            </a:extLst>
          </p:cNvPr>
          <p:cNvSpPr txBox="1"/>
          <p:nvPr/>
        </p:nvSpPr>
        <p:spPr>
          <a:xfrm>
            <a:off x="4604810" y="4660848"/>
            <a:ext cx="1657176" cy="461665"/>
          </a:xfrm>
          <a:prstGeom prst="rect">
            <a:avLst/>
          </a:prstGeom>
          <a:solidFill>
            <a:schemeClr val="bg1"/>
          </a:solidFill>
        </p:spPr>
        <p:txBody>
          <a:bodyPr wrap="square" lIns="91440" tIns="45720" rIns="91440" bIns="45720" rtlCol="0" anchor="t">
            <a:spAutoFit/>
          </a:bodyPr>
          <a:lstStyle/>
          <a:p>
            <a:r>
              <a:rPr lang="en-US" sz="1200" b="1" dirty="0"/>
              <a:t>Systems based practice</a:t>
            </a:r>
          </a:p>
          <a:p>
            <a:endParaRPr lang="en-US" sz="1200" b="1" dirty="0">
              <a:cs typeface="Calibri"/>
            </a:endParaRPr>
          </a:p>
        </p:txBody>
      </p:sp>
      <p:sp>
        <p:nvSpPr>
          <p:cNvPr id="23" name="TextBox 22">
            <a:extLst>
              <a:ext uri="{FF2B5EF4-FFF2-40B4-BE49-F238E27FC236}">
                <a16:creationId xmlns:a16="http://schemas.microsoft.com/office/drawing/2014/main" id="{A92BD813-F7C2-42A7-B198-54702DD6B4A1}"/>
              </a:ext>
            </a:extLst>
          </p:cNvPr>
          <p:cNvSpPr txBox="1"/>
          <p:nvPr/>
        </p:nvSpPr>
        <p:spPr>
          <a:xfrm>
            <a:off x="6260008" y="4661865"/>
            <a:ext cx="2075035" cy="461665"/>
          </a:xfrm>
          <a:prstGeom prst="rect">
            <a:avLst/>
          </a:prstGeom>
          <a:solidFill>
            <a:schemeClr val="bg1"/>
          </a:solidFill>
        </p:spPr>
        <p:txBody>
          <a:bodyPr wrap="square" rtlCol="0">
            <a:spAutoFit/>
          </a:bodyPr>
          <a:lstStyle/>
          <a:p>
            <a:r>
              <a:rPr lang="en-US" sz="1200" b="1"/>
              <a:t>Practice based learning and improvement</a:t>
            </a:r>
          </a:p>
        </p:txBody>
      </p:sp>
      <p:sp>
        <p:nvSpPr>
          <p:cNvPr id="24" name="TextBox 23">
            <a:extLst>
              <a:ext uri="{FF2B5EF4-FFF2-40B4-BE49-F238E27FC236}">
                <a16:creationId xmlns:a16="http://schemas.microsoft.com/office/drawing/2014/main" id="{F38A8478-C46A-4736-8251-C31556B23BC1}"/>
              </a:ext>
            </a:extLst>
          </p:cNvPr>
          <p:cNvSpPr txBox="1"/>
          <p:nvPr/>
        </p:nvSpPr>
        <p:spPr>
          <a:xfrm>
            <a:off x="8285717" y="4637475"/>
            <a:ext cx="1967759" cy="470324"/>
          </a:xfrm>
          <a:prstGeom prst="rect">
            <a:avLst/>
          </a:prstGeom>
          <a:solidFill>
            <a:schemeClr val="bg1"/>
          </a:solidFill>
        </p:spPr>
        <p:txBody>
          <a:bodyPr wrap="square" lIns="91440" tIns="45720" rIns="91440" bIns="45720" rtlCol="0" anchor="t">
            <a:spAutoFit/>
          </a:bodyPr>
          <a:lstStyle/>
          <a:p>
            <a:r>
              <a:rPr lang="en-US" sz="1200" b="1" dirty="0"/>
              <a:t>Patient care</a:t>
            </a:r>
          </a:p>
          <a:p>
            <a:endParaRPr lang="en-US" sz="1200" b="1" dirty="0">
              <a:cs typeface="Calibri"/>
            </a:endParaRPr>
          </a:p>
        </p:txBody>
      </p:sp>
      <p:sp>
        <p:nvSpPr>
          <p:cNvPr id="26" name="TextBox 25">
            <a:extLst>
              <a:ext uri="{FF2B5EF4-FFF2-40B4-BE49-F238E27FC236}">
                <a16:creationId xmlns:a16="http://schemas.microsoft.com/office/drawing/2014/main" id="{229CAF3B-9F40-4C5A-848E-740778C52639}"/>
              </a:ext>
            </a:extLst>
          </p:cNvPr>
          <p:cNvSpPr txBox="1"/>
          <p:nvPr/>
        </p:nvSpPr>
        <p:spPr>
          <a:xfrm>
            <a:off x="10193793" y="4634871"/>
            <a:ext cx="1813672" cy="461665"/>
          </a:xfrm>
          <a:prstGeom prst="rect">
            <a:avLst/>
          </a:prstGeom>
          <a:solidFill>
            <a:schemeClr val="bg1"/>
          </a:solidFill>
        </p:spPr>
        <p:txBody>
          <a:bodyPr wrap="square" lIns="91440" tIns="45720" rIns="91440" bIns="45720" rtlCol="0" anchor="t">
            <a:spAutoFit/>
          </a:bodyPr>
          <a:lstStyle/>
          <a:p>
            <a:r>
              <a:rPr lang="en-US" sz="1200" b="1" dirty="0"/>
              <a:t>Medical knowledge</a:t>
            </a:r>
          </a:p>
          <a:p>
            <a:endParaRPr lang="en-US" sz="1200" b="1" dirty="0">
              <a:cs typeface="Calibri"/>
            </a:endParaRPr>
          </a:p>
        </p:txBody>
      </p:sp>
      <p:sp>
        <p:nvSpPr>
          <p:cNvPr id="27" name="TextBox 26">
            <a:extLst>
              <a:ext uri="{FF2B5EF4-FFF2-40B4-BE49-F238E27FC236}">
                <a16:creationId xmlns:a16="http://schemas.microsoft.com/office/drawing/2014/main" id="{1A63FCE6-4A8B-443E-AFEC-7E721D78ABF5}"/>
              </a:ext>
            </a:extLst>
          </p:cNvPr>
          <p:cNvSpPr txBox="1"/>
          <p:nvPr/>
        </p:nvSpPr>
        <p:spPr>
          <a:xfrm rot="16200000">
            <a:off x="-609752" y="3386571"/>
            <a:ext cx="2384441" cy="338554"/>
          </a:xfrm>
          <a:prstGeom prst="rect">
            <a:avLst/>
          </a:prstGeom>
          <a:solidFill>
            <a:schemeClr val="bg1"/>
          </a:solidFill>
        </p:spPr>
        <p:txBody>
          <a:bodyPr wrap="square" rtlCol="0">
            <a:spAutoFit/>
          </a:bodyPr>
          <a:lstStyle/>
          <a:p>
            <a:r>
              <a:rPr lang="en-US" sz="1600"/>
              <a:t>Index score rating (1 to 4)</a:t>
            </a:r>
          </a:p>
        </p:txBody>
      </p:sp>
    </p:spTree>
    <p:extLst>
      <p:ext uri="{BB962C8B-B14F-4D97-AF65-F5344CB8AC3E}">
        <p14:creationId xmlns:p14="http://schemas.microsoft.com/office/powerpoint/2010/main" val="41545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C493C-4AC6-22CE-EE98-219CC7C7AA53}"/>
              </a:ext>
            </a:extLst>
          </p:cNvPr>
          <p:cNvSpPr>
            <a:spLocks noGrp="1"/>
          </p:cNvSpPr>
          <p:nvPr>
            <p:ph type="title"/>
          </p:nvPr>
        </p:nvSpPr>
        <p:spPr>
          <a:xfrm>
            <a:off x="643467" y="321734"/>
            <a:ext cx="10905066" cy="1135737"/>
          </a:xfrm>
        </p:spPr>
        <p:txBody>
          <a:bodyPr>
            <a:normAutofit/>
          </a:bodyPr>
          <a:lstStyle/>
          <a:p>
            <a:r>
              <a:rPr lang="en-US" sz="3600"/>
              <a:t>Comments </a:t>
            </a:r>
          </a:p>
        </p:txBody>
      </p:sp>
      <p:sp>
        <p:nvSpPr>
          <p:cNvPr id="3" name="Content Placeholder 2">
            <a:extLst>
              <a:ext uri="{FF2B5EF4-FFF2-40B4-BE49-F238E27FC236}">
                <a16:creationId xmlns:a16="http://schemas.microsoft.com/office/drawing/2014/main" id="{06FA6BED-534C-C396-0F7C-2E23B88559A3}"/>
              </a:ext>
            </a:extLst>
          </p:cNvPr>
          <p:cNvSpPr>
            <a:spLocks noGrp="1"/>
          </p:cNvSpPr>
          <p:nvPr>
            <p:ph idx="1"/>
          </p:nvPr>
        </p:nvSpPr>
        <p:spPr>
          <a:xfrm>
            <a:off x="643467" y="1782981"/>
            <a:ext cx="10905066" cy="4393982"/>
          </a:xfrm>
        </p:spPr>
        <p:txBody>
          <a:bodyPr>
            <a:normAutofit/>
          </a:bodyPr>
          <a:lstStyle/>
          <a:p>
            <a:r>
              <a:rPr lang="en-US" sz="2000"/>
              <a:t>“Clicking a button to indicate where someone falls on essentially a Likert scale becomes both very subjective and very unhelpful to the growth of the trainee. [The milestones] need to be pared down drastically…to make them useful and reliable going forward.”</a:t>
            </a:r>
          </a:p>
          <a:p>
            <a:r>
              <a:rPr lang="en-US" sz="2000"/>
              <a:t>“The challenge [with providing feedback] is to make attendings feel comfortable giving feedback directly to the fellow at the time of patient encounters instead of using program director as the giver of all the feedback, which usually ends up being more vague.”</a:t>
            </a:r>
          </a:p>
          <a:p>
            <a:r>
              <a:rPr lang="en-US" sz="2000"/>
              <a:t>“I always find this difficult to evaluate. By the time you reach fellowship you should already have professionalism. “</a:t>
            </a:r>
          </a:p>
          <a:p>
            <a:r>
              <a:rPr lang="en-US" sz="2000"/>
              <a:t>“Fellows and faculty probably don’t actually understand what this is (System-based practice). It seems a bit like an abstract concept, an impression we can give – but what are the concrete elements?”</a:t>
            </a:r>
          </a:p>
          <a:p>
            <a:r>
              <a:rPr lang="en-US" sz="2000"/>
              <a:t>“How do we evaluate this (Practice based learning)? How do we teach this?”</a:t>
            </a:r>
          </a:p>
        </p:txBody>
      </p:sp>
      <p:sp>
        <p:nvSpPr>
          <p:cNvPr id="36" name="Rectangle 3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Rectangle 4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75437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291A-C61D-4A76-AD1E-4FFF2DD1D44B}"/>
              </a:ext>
            </a:extLst>
          </p:cNvPr>
          <p:cNvSpPr>
            <a:spLocks noGrp="1"/>
          </p:cNvSpPr>
          <p:nvPr>
            <p:ph type="title"/>
          </p:nvPr>
        </p:nvSpPr>
        <p:spPr/>
        <p:txBody>
          <a:bodyPr/>
          <a:lstStyle/>
          <a:p>
            <a:r>
              <a:rPr lang="en-US"/>
              <a:t>Welcome Incoming Program Directors – July 2022</a:t>
            </a:r>
          </a:p>
        </p:txBody>
      </p:sp>
      <p:sp>
        <p:nvSpPr>
          <p:cNvPr id="21" name="Rectangle 20">
            <a:extLst>
              <a:ext uri="{FF2B5EF4-FFF2-40B4-BE49-F238E27FC236}">
                <a16:creationId xmlns:a16="http://schemas.microsoft.com/office/drawing/2014/main" id="{37E8F2C7-7CF2-43A9-ABCD-FA18104B3AAB}"/>
              </a:ext>
            </a:extLst>
          </p:cNvPr>
          <p:cNvSpPr/>
          <p:nvPr/>
        </p:nvSpPr>
        <p:spPr>
          <a:xfrm>
            <a:off x="2193170" y="4413165"/>
            <a:ext cx="2095702" cy="646331"/>
          </a:xfrm>
          <a:prstGeom prst="rect">
            <a:avLst/>
          </a:prstGeom>
        </p:spPr>
        <p:txBody>
          <a:bodyPr wrap="none">
            <a:spAutoFit/>
          </a:bodyPr>
          <a:lstStyle/>
          <a:p>
            <a:pPr algn="ctr"/>
            <a:r>
              <a:rPr lang="en-US" sz="1200" b="1"/>
              <a:t>Patricia Bononi, MD, FACP</a:t>
            </a:r>
          </a:p>
          <a:p>
            <a:pPr algn="ctr"/>
            <a:r>
              <a:rPr lang="en-US" sz="1200"/>
              <a:t>Allegheny Health Network </a:t>
            </a:r>
          </a:p>
          <a:p>
            <a:pPr algn="ctr"/>
            <a:r>
              <a:rPr lang="en-US" sz="1200"/>
              <a:t>Endocrinology Fellowship</a:t>
            </a:r>
          </a:p>
        </p:txBody>
      </p:sp>
      <p:pic>
        <p:nvPicPr>
          <p:cNvPr id="5" name="Picture 4">
            <a:extLst>
              <a:ext uri="{FF2B5EF4-FFF2-40B4-BE49-F238E27FC236}">
                <a16:creationId xmlns:a16="http://schemas.microsoft.com/office/drawing/2014/main" id="{EB60DBD6-8E25-862F-6390-AFCEEC75AE47}"/>
              </a:ext>
            </a:extLst>
          </p:cNvPr>
          <p:cNvPicPr>
            <a:picLocks noChangeAspect="1"/>
          </p:cNvPicPr>
          <p:nvPr/>
        </p:nvPicPr>
        <p:blipFill>
          <a:blip r:embed="rId3"/>
          <a:stretch>
            <a:fillRect/>
          </a:stretch>
        </p:blipFill>
        <p:spPr>
          <a:xfrm>
            <a:off x="2430183" y="1974554"/>
            <a:ext cx="1621677" cy="2438611"/>
          </a:xfrm>
          <a:prstGeom prst="rect">
            <a:avLst/>
          </a:prstGeom>
        </p:spPr>
      </p:pic>
      <p:pic>
        <p:nvPicPr>
          <p:cNvPr id="3" name="Picture 2">
            <a:extLst>
              <a:ext uri="{FF2B5EF4-FFF2-40B4-BE49-F238E27FC236}">
                <a16:creationId xmlns:a16="http://schemas.microsoft.com/office/drawing/2014/main" id="{942FAA15-DF8F-AA85-46F3-9F2FA0B80678}"/>
              </a:ext>
            </a:extLst>
          </p:cNvPr>
          <p:cNvPicPr>
            <a:picLocks noChangeAspect="1"/>
          </p:cNvPicPr>
          <p:nvPr/>
        </p:nvPicPr>
        <p:blipFill rotWithShape="1">
          <a:blip r:embed="rId4"/>
          <a:srcRect l="4593" t="4707" r="12003"/>
          <a:stretch/>
        </p:blipFill>
        <p:spPr>
          <a:xfrm>
            <a:off x="7987323" y="1964211"/>
            <a:ext cx="1707504" cy="2438611"/>
          </a:xfrm>
          <a:prstGeom prst="rect">
            <a:avLst/>
          </a:prstGeom>
        </p:spPr>
      </p:pic>
      <p:sp>
        <p:nvSpPr>
          <p:cNvPr id="4" name="TextBox 3">
            <a:extLst>
              <a:ext uri="{FF2B5EF4-FFF2-40B4-BE49-F238E27FC236}">
                <a16:creationId xmlns:a16="http://schemas.microsoft.com/office/drawing/2014/main" id="{25E2ED83-B3D1-C38D-569F-40901CC35E70}"/>
              </a:ext>
            </a:extLst>
          </p:cNvPr>
          <p:cNvSpPr txBox="1"/>
          <p:nvPr/>
        </p:nvSpPr>
        <p:spPr>
          <a:xfrm>
            <a:off x="7583939" y="4402822"/>
            <a:ext cx="2514272" cy="830997"/>
          </a:xfrm>
          <a:prstGeom prst="rect">
            <a:avLst/>
          </a:prstGeom>
          <a:noFill/>
        </p:spPr>
        <p:txBody>
          <a:bodyPr wrap="square" rtlCol="0">
            <a:spAutoFit/>
          </a:bodyPr>
          <a:lstStyle/>
          <a:p>
            <a:pPr marL="0" marR="0" algn="ctr">
              <a:spcBef>
                <a:spcPts val="0"/>
              </a:spcBef>
              <a:spcAft>
                <a:spcPts val="0"/>
              </a:spcAft>
            </a:pPr>
            <a:r>
              <a:rPr lang="en-US" sz="1200" b="1">
                <a:effectLst/>
                <a:ea typeface="Calibri" panose="020F0502020204030204" pitchFamily="34" charset="0"/>
              </a:rPr>
              <a:t>Gary D. </a:t>
            </a:r>
            <a:r>
              <a:rPr lang="en-US" sz="1200" b="1" err="1">
                <a:effectLst/>
                <a:ea typeface="Calibri" panose="020F0502020204030204" pitchFamily="34" charset="0"/>
              </a:rPr>
              <a:t>Rothberger</a:t>
            </a:r>
            <a:r>
              <a:rPr lang="en-US" sz="1200" b="1">
                <a:effectLst/>
                <a:ea typeface="Calibri" panose="020F0502020204030204" pitchFamily="34" charset="0"/>
              </a:rPr>
              <a:t>, MD, ECNU</a:t>
            </a:r>
          </a:p>
          <a:p>
            <a:pPr marL="0" marR="0" algn="ctr">
              <a:spcBef>
                <a:spcPts val="0"/>
              </a:spcBef>
              <a:spcAft>
                <a:spcPts val="0"/>
              </a:spcAft>
            </a:pPr>
            <a:r>
              <a:rPr lang="en-US" sz="1200">
                <a:effectLst/>
                <a:ea typeface="Calibri" panose="020F0502020204030204" pitchFamily="34" charset="0"/>
              </a:rPr>
              <a:t>NYU Langone Hospital- Long Island</a:t>
            </a:r>
          </a:p>
          <a:p>
            <a:pPr marL="0" marR="0" algn="ctr">
              <a:spcBef>
                <a:spcPts val="0"/>
              </a:spcBef>
              <a:spcAft>
                <a:spcPts val="0"/>
              </a:spcAft>
            </a:pPr>
            <a:r>
              <a:rPr lang="en-US" sz="1200">
                <a:ea typeface="Calibri" panose="020F0502020204030204" pitchFamily="34" charset="0"/>
              </a:rPr>
              <a:t>Endocrinology, Diabetes &amp; Metabolism Fellowship</a:t>
            </a:r>
            <a:endParaRPr lang="en-US" sz="1200">
              <a:effectLst/>
              <a:ea typeface="Calibri" panose="020F0502020204030204" pitchFamily="34" charset="0"/>
            </a:endParaRPr>
          </a:p>
        </p:txBody>
      </p:sp>
      <p:pic>
        <p:nvPicPr>
          <p:cNvPr id="6" name="Picture 5">
            <a:extLst>
              <a:ext uri="{FF2B5EF4-FFF2-40B4-BE49-F238E27FC236}">
                <a16:creationId xmlns:a16="http://schemas.microsoft.com/office/drawing/2014/main" id="{40B08830-48FB-73D3-5585-5BF05B6F853F}"/>
              </a:ext>
            </a:extLst>
          </p:cNvPr>
          <p:cNvPicPr>
            <a:picLocks noChangeAspect="1"/>
          </p:cNvPicPr>
          <p:nvPr/>
        </p:nvPicPr>
        <p:blipFill rotWithShape="1">
          <a:blip r:embed="rId5"/>
          <a:srcRect l="9773" r="15716"/>
          <a:stretch/>
        </p:blipFill>
        <p:spPr>
          <a:xfrm>
            <a:off x="5039149" y="1987877"/>
            <a:ext cx="1807128" cy="2425288"/>
          </a:xfrm>
          <a:prstGeom prst="rect">
            <a:avLst/>
          </a:prstGeom>
        </p:spPr>
      </p:pic>
      <p:sp>
        <p:nvSpPr>
          <p:cNvPr id="9" name="TextBox 8">
            <a:extLst>
              <a:ext uri="{FF2B5EF4-FFF2-40B4-BE49-F238E27FC236}">
                <a16:creationId xmlns:a16="http://schemas.microsoft.com/office/drawing/2014/main" id="{90BF0FD7-EA9A-37C9-A2DF-E033DE4629FA}"/>
              </a:ext>
            </a:extLst>
          </p:cNvPr>
          <p:cNvSpPr txBox="1"/>
          <p:nvPr/>
        </p:nvSpPr>
        <p:spPr>
          <a:xfrm>
            <a:off x="4619280" y="4413165"/>
            <a:ext cx="2668537" cy="646331"/>
          </a:xfrm>
          <a:prstGeom prst="rect">
            <a:avLst/>
          </a:prstGeom>
          <a:noFill/>
        </p:spPr>
        <p:txBody>
          <a:bodyPr wrap="square">
            <a:spAutoFit/>
          </a:bodyPr>
          <a:lstStyle/>
          <a:p>
            <a:pPr marL="0" marR="0" algn="ctr">
              <a:spcBef>
                <a:spcPts val="0"/>
              </a:spcBef>
              <a:spcAft>
                <a:spcPts val="0"/>
              </a:spcAft>
            </a:pPr>
            <a:r>
              <a:rPr lang="en-US" sz="1200" b="1">
                <a:solidFill>
                  <a:srgbClr val="000000"/>
                </a:solidFill>
                <a:effectLst/>
                <a:latin typeface="+mj-lt"/>
                <a:ea typeface="Times New Roman" panose="02020603050405020304" pitchFamily="18" charset="0"/>
              </a:rPr>
              <a:t>Amy S Neumeister, MD, FACP</a:t>
            </a:r>
            <a:endParaRPr lang="en-US" sz="1200" b="1">
              <a:effectLst/>
              <a:latin typeface="+mj-lt"/>
              <a:ea typeface="Calibri" panose="020F0502020204030204" pitchFamily="34" charset="0"/>
            </a:endParaRPr>
          </a:p>
          <a:p>
            <a:pPr marL="0" marR="0" algn="ctr">
              <a:spcBef>
                <a:spcPts val="0"/>
              </a:spcBef>
              <a:spcAft>
                <a:spcPts val="0"/>
              </a:spcAft>
            </a:pPr>
            <a:r>
              <a:rPr lang="en-US" sz="1200">
                <a:solidFill>
                  <a:srgbClr val="000000"/>
                </a:solidFill>
                <a:effectLst/>
                <a:latin typeface="+mj-lt"/>
                <a:ea typeface="Times New Roman" panose="02020603050405020304" pitchFamily="18" charset="0"/>
              </a:rPr>
              <a:t>University of Nebraska Medical Center</a:t>
            </a:r>
            <a:endParaRPr lang="en-US" sz="1200">
              <a:effectLst/>
              <a:latin typeface="+mj-lt"/>
              <a:ea typeface="Calibri" panose="020F0502020204030204" pitchFamily="34" charset="0"/>
            </a:endParaRPr>
          </a:p>
          <a:p>
            <a:pPr marL="0" marR="0" algn="ctr">
              <a:spcBef>
                <a:spcPts val="0"/>
              </a:spcBef>
              <a:spcAft>
                <a:spcPts val="0"/>
              </a:spcAft>
            </a:pPr>
            <a:r>
              <a:rPr lang="en-US" sz="1200">
                <a:solidFill>
                  <a:srgbClr val="000000"/>
                </a:solidFill>
                <a:latin typeface="+mj-lt"/>
                <a:ea typeface="Calibri" panose="020F0502020204030204" pitchFamily="34" charset="0"/>
              </a:rPr>
              <a:t>Endocrinology Fellowship</a:t>
            </a:r>
            <a:endParaRPr lang="en-US" sz="1200">
              <a:effectLst/>
              <a:latin typeface="+mj-lt"/>
              <a:ea typeface="Calibri" panose="020F0502020204030204" pitchFamily="34" charset="0"/>
            </a:endParaRPr>
          </a:p>
        </p:txBody>
      </p:sp>
    </p:spTree>
    <p:extLst>
      <p:ext uri="{BB962C8B-B14F-4D97-AF65-F5344CB8AC3E}">
        <p14:creationId xmlns:p14="http://schemas.microsoft.com/office/powerpoint/2010/main" val="3841219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1E88-FCE4-2ACC-0703-C3F52042008D}"/>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Next Steps </a:t>
            </a:r>
          </a:p>
        </p:txBody>
      </p:sp>
      <p:graphicFrame>
        <p:nvGraphicFramePr>
          <p:cNvPr id="5" name="Content Placeholder 2">
            <a:extLst>
              <a:ext uri="{FF2B5EF4-FFF2-40B4-BE49-F238E27FC236}">
                <a16:creationId xmlns:a16="http://schemas.microsoft.com/office/drawing/2014/main" id="{C60C5D05-2421-851E-9220-E4F33E9DBF00}"/>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84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B6E6B8-81F4-4FFD-BD38-0D28F4FF491F}"/>
              </a:ext>
            </a:extLst>
          </p:cNvPr>
          <p:cNvSpPr>
            <a:spLocks noGrp="1"/>
          </p:cNvSpPr>
          <p:nvPr>
            <p:ph type="title"/>
          </p:nvPr>
        </p:nvSpPr>
        <p:spPr>
          <a:xfrm>
            <a:off x="481606" y="3089179"/>
            <a:ext cx="11029615" cy="1497507"/>
          </a:xfrm>
        </p:spPr>
        <p:txBody>
          <a:bodyPr/>
          <a:lstStyle/>
          <a:p>
            <a:r>
              <a:rPr lang="en-US" b="1">
                <a:latin typeface="Calibri"/>
                <a:cs typeface="Calibri"/>
              </a:rPr>
              <a:t>Questions and Clarifications (in Q&amp;A box)      </a:t>
            </a:r>
            <a:r>
              <a:rPr lang="en-US" sz="1200">
                <a:latin typeface="Calibri"/>
                <a:cs typeface="Calibri"/>
              </a:rPr>
              <a:t>7:15 – 7:25 p.m.</a:t>
            </a:r>
          </a:p>
        </p:txBody>
      </p:sp>
    </p:spTree>
    <p:extLst>
      <p:ext uri="{BB962C8B-B14F-4D97-AF65-F5344CB8AC3E}">
        <p14:creationId xmlns:p14="http://schemas.microsoft.com/office/powerpoint/2010/main" val="2882500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579DD-FD08-4911-9B9B-C21A6D5DE0FB}"/>
              </a:ext>
            </a:extLst>
          </p:cNvPr>
          <p:cNvSpPr>
            <a:spLocks noGrp="1"/>
          </p:cNvSpPr>
          <p:nvPr>
            <p:ph type="title"/>
          </p:nvPr>
        </p:nvSpPr>
        <p:spPr/>
        <p:txBody>
          <a:bodyPr/>
          <a:lstStyle/>
          <a:p>
            <a:r>
              <a:rPr lang="en-US"/>
              <a:t>Thank You Outgoing Officers</a:t>
            </a:r>
          </a:p>
        </p:txBody>
      </p:sp>
      <p:pic>
        <p:nvPicPr>
          <p:cNvPr id="7" name="Picture 6">
            <a:extLst>
              <a:ext uri="{FF2B5EF4-FFF2-40B4-BE49-F238E27FC236}">
                <a16:creationId xmlns:a16="http://schemas.microsoft.com/office/drawing/2014/main" id="{74926D06-612B-D4CC-5B57-510F061E54B1}"/>
              </a:ext>
            </a:extLst>
          </p:cNvPr>
          <p:cNvPicPr>
            <a:picLocks noChangeAspect="1"/>
          </p:cNvPicPr>
          <p:nvPr/>
        </p:nvPicPr>
        <p:blipFill>
          <a:blip r:embed="rId3"/>
          <a:stretch>
            <a:fillRect/>
          </a:stretch>
        </p:blipFill>
        <p:spPr>
          <a:xfrm>
            <a:off x="2583971" y="2301142"/>
            <a:ext cx="2255716" cy="2255716"/>
          </a:xfrm>
          <a:prstGeom prst="rect">
            <a:avLst/>
          </a:prstGeom>
        </p:spPr>
      </p:pic>
      <p:pic>
        <p:nvPicPr>
          <p:cNvPr id="11" name="Picture 10">
            <a:extLst>
              <a:ext uri="{FF2B5EF4-FFF2-40B4-BE49-F238E27FC236}">
                <a16:creationId xmlns:a16="http://schemas.microsoft.com/office/drawing/2014/main" id="{3E37E286-0EF2-F8B0-14F0-06115D8F8A46}"/>
              </a:ext>
            </a:extLst>
          </p:cNvPr>
          <p:cNvPicPr>
            <a:picLocks noChangeAspect="1"/>
          </p:cNvPicPr>
          <p:nvPr/>
        </p:nvPicPr>
        <p:blipFill>
          <a:blip r:embed="rId4"/>
          <a:stretch>
            <a:fillRect/>
          </a:stretch>
        </p:blipFill>
        <p:spPr>
          <a:xfrm>
            <a:off x="1970172" y="4556858"/>
            <a:ext cx="3517697" cy="920576"/>
          </a:xfrm>
          <a:prstGeom prst="rect">
            <a:avLst/>
          </a:prstGeom>
        </p:spPr>
      </p:pic>
      <p:pic>
        <p:nvPicPr>
          <p:cNvPr id="12" name="Picture 11">
            <a:extLst>
              <a:ext uri="{FF2B5EF4-FFF2-40B4-BE49-F238E27FC236}">
                <a16:creationId xmlns:a16="http://schemas.microsoft.com/office/drawing/2014/main" id="{292CD8AB-0E0B-43F8-01E2-FF6F2F19C813}"/>
              </a:ext>
            </a:extLst>
          </p:cNvPr>
          <p:cNvPicPr>
            <a:picLocks noChangeAspect="1"/>
          </p:cNvPicPr>
          <p:nvPr/>
        </p:nvPicPr>
        <p:blipFill>
          <a:blip r:embed="rId5"/>
          <a:stretch>
            <a:fillRect/>
          </a:stretch>
        </p:blipFill>
        <p:spPr>
          <a:xfrm>
            <a:off x="6704133" y="2301142"/>
            <a:ext cx="1719221" cy="2280102"/>
          </a:xfrm>
          <a:prstGeom prst="rect">
            <a:avLst/>
          </a:prstGeom>
        </p:spPr>
      </p:pic>
      <p:sp>
        <p:nvSpPr>
          <p:cNvPr id="14" name="TextBox 13">
            <a:extLst>
              <a:ext uri="{FF2B5EF4-FFF2-40B4-BE49-F238E27FC236}">
                <a16:creationId xmlns:a16="http://schemas.microsoft.com/office/drawing/2014/main" id="{B562E90A-0061-563B-1D9B-A78B5E01CFCA}"/>
              </a:ext>
            </a:extLst>
          </p:cNvPr>
          <p:cNvSpPr txBox="1"/>
          <p:nvPr/>
        </p:nvSpPr>
        <p:spPr>
          <a:xfrm>
            <a:off x="4515743" y="4554104"/>
            <a:ext cx="6096000" cy="923330"/>
          </a:xfrm>
          <a:prstGeom prst="rect">
            <a:avLst/>
          </a:prstGeom>
          <a:noFill/>
        </p:spPr>
        <p:txBody>
          <a:bodyPr wrap="square">
            <a:spAutoFit/>
          </a:bodyPr>
          <a:lstStyle/>
          <a:p>
            <a:pPr algn="ctr"/>
            <a:r>
              <a:rPr lang="en-US" sz="1800" b="1"/>
              <a:t>Council Member</a:t>
            </a:r>
          </a:p>
          <a:p>
            <a:pPr algn="ctr"/>
            <a:r>
              <a:rPr lang="en-US" sz="1800"/>
              <a:t>Roberto Salvatori, MD</a:t>
            </a:r>
            <a:br>
              <a:rPr lang="en-US" sz="1800"/>
            </a:br>
            <a:r>
              <a:rPr lang="en-US" sz="1800"/>
              <a:t>Johns Hopkins University</a:t>
            </a:r>
          </a:p>
        </p:txBody>
      </p:sp>
    </p:spTree>
    <p:extLst>
      <p:ext uri="{BB962C8B-B14F-4D97-AF65-F5344CB8AC3E}">
        <p14:creationId xmlns:p14="http://schemas.microsoft.com/office/powerpoint/2010/main" val="51515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indoor, person, shelf&#10;&#10;Description automatically generated">
            <a:extLst>
              <a:ext uri="{FF2B5EF4-FFF2-40B4-BE49-F238E27FC236}">
                <a16:creationId xmlns:a16="http://schemas.microsoft.com/office/drawing/2014/main" id="{59FEC16E-D5D1-442F-A987-C418BB3B5816}"/>
              </a:ext>
            </a:extLst>
          </p:cNvPr>
          <p:cNvPicPr>
            <a:picLocks noChangeAspect="1"/>
          </p:cNvPicPr>
          <p:nvPr/>
        </p:nvPicPr>
        <p:blipFill rotWithShape="1">
          <a:blip r:embed="rId3">
            <a:extLst>
              <a:ext uri="{28A0092B-C50C-407E-A947-70E740481C1C}">
                <a14:useLocalDpi xmlns:a14="http://schemas.microsoft.com/office/drawing/2010/main" val="0"/>
              </a:ext>
            </a:extLst>
          </a:blip>
          <a:srcRect t="23512"/>
          <a:stretch/>
        </p:blipFill>
        <p:spPr>
          <a:xfrm>
            <a:off x="2943397" y="797258"/>
            <a:ext cx="5462005" cy="5570376"/>
          </a:xfrm>
          <a:prstGeom prst="rect">
            <a:avLst/>
          </a:prstGeom>
        </p:spPr>
      </p:pic>
      <p:pic>
        <p:nvPicPr>
          <p:cNvPr id="1030" name="Picture 6" descr="Scarce 3&quot; Thank You Mr President Pinback Button - Eisenhower Johnson | eBay">
            <a:extLst>
              <a:ext uri="{FF2B5EF4-FFF2-40B4-BE49-F238E27FC236}">
                <a16:creationId xmlns:a16="http://schemas.microsoft.com/office/drawing/2014/main" id="{F2A181AF-223E-4095-996C-A99D334D3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693" y="2033605"/>
            <a:ext cx="2818547" cy="279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36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people running&#10;&#10;Description automatically generated with medium confidence">
            <a:extLst>
              <a:ext uri="{FF2B5EF4-FFF2-40B4-BE49-F238E27FC236}">
                <a16:creationId xmlns:a16="http://schemas.microsoft.com/office/drawing/2014/main" id="{03E15C2A-B849-58ED-D51D-89A938194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66" y="1294485"/>
            <a:ext cx="6518800" cy="4563160"/>
          </a:xfrm>
          <a:prstGeom prst="rect">
            <a:avLst/>
          </a:prstGeom>
        </p:spPr>
      </p:pic>
      <p:sp>
        <p:nvSpPr>
          <p:cNvPr id="21" name="Rectangle 20">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9579DD-FD08-4911-9B9B-C21A6D5DE0FB}"/>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cap="all">
                <a:solidFill>
                  <a:srgbClr val="FFFFFF"/>
                </a:solidFill>
                <a:latin typeface="+mj-lt"/>
              </a:rPr>
              <a:t>Passing the Baton</a:t>
            </a:r>
          </a:p>
        </p:txBody>
      </p:sp>
    </p:spTree>
    <p:extLst>
      <p:ext uri="{BB962C8B-B14F-4D97-AF65-F5344CB8AC3E}">
        <p14:creationId xmlns:p14="http://schemas.microsoft.com/office/powerpoint/2010/main" val="2458928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C6B6E6B8-81F4-4FFD-BD38-0D28F4FF491F}"/>
              </a:ext>
            </a:extLst>
          </p:cNvPr>
          <p:cNvSpPr>
            <a:spLocks noGrp="1"/>
          </p:cNvSpPr>
          <p:nvPr>
            <p:ph type="title"/>
          </p:nvPr>
        </p:nvSpPr>
        <p:spPr>
          <a:xfrm>
            <a:off x="2156346" y="849745"/>
            <a:ext cx="5526993" cy="4745836"/>
          </a:xfrm>
        </p:spPr>
        <p:txBody>
          <a:bodyPr vert="horz" lIns="91440" tIns="45720" rIns="91440" bIns="45720" rtlCol="0" anchor="ctr">
            <a:normAutofit/>
          </a:bodyPr>
          <a:lstStyle/>
          <a:p>
            <a:r>
              <a:rPr lang="en-US" sz="6000">
                <a:solidFill>
                  <a:srgbClr val="FFFFFF"/>
                </a:solidFill>
                <a:latin typeface="+mj-lt"/>
              </a:rPr>
              <a:t>Thank you</a:t>
            </a:r>
          </a:p>
        </p:txBody>
      </p:sp>
      <p:sp>
        <p:nvSpPr>
          <p:cNvPr id="23" name="Rectangle 22">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9756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AC428-BE96-43F8-83AA-81C2947F65A9}"/>
              </a:ext>
            </a:extLst>
          </p:cNvPr>
          <p:cNvSpPr>
            <a:spLocks noGrp="1"/>
          </p:cNvSpPr>
          <p:nvPr>
            <p:ph type="title"/>
          </p:nvPr>
        </p:nvSpPr>
        <p:spPr/>
        <p:txBody>
          <a:bodyPr>
            <a:normAutofit/>
          </a:bodyPr>
          <a:lstStyle/>
          <a:p>
            <a:r>
              <a:rPr lang="en-US"/>
              <a:t>Approval of the Minutes – </a:t>
            </a:r>
            <a:br>
              <a:rPr lang="en-US"/>
            </a:br>
            <a:r>
              <a:rPr lang="en-US"/>
              <a:t>        </a:t>
            </a:r>
            <a:r>
              <a:rPr lang="en-US" err="1"/>
              <a:t>ApDEM</a:t>
            </a:r>
            <a:r>
              <a:rPr lang="en-US"/>
              <a:t> Virtual Annual Meeting – April 19, 2021   </a:t>
            </a:r>
          </a:p>
        </p:txBody>
      </p:sp>
      <p:sp>
        <p:nvSpPr>
          <p:cNvPr id="5" name="Text Placeholder 4">
            <a:extLst>
              <a:ext uri="{FF2B5EF4-FFF2-40B4-BE49-F238E27FC236}">
                <a16:creationId xmlns:a16="http://schemas.microsoft.com/office/drawing/2014/main" id="{78CA76CA-4F55-45FC-A232-6D7AF3DED3D5}"/>
              </a:ext>
            </a:extLst>
          </p:cNvPr>
          <p:cNvSpPr>
            <a:spLocks noGrp="1"/>
          </p:cNvSpPr>
          <p:nvPr>
            <p:ph type="body" idx="1"/>
          </p:nvPr>
        </p:nvSpPr>
        <p:spPr/>
        <p:txBody>
          <a:bodyPr/>
          <a:lstStyle/>
          <a:p>
            <a:r>
              <a:rPr lang="en-US"/>
              <a:t>Dr. Andrew Gianoukakis </a:t>
            </a:r>
          </a:p>
        </p:txBody>
      </p:sp>
    </p:spTree>
    <p:extLst>
      <p:ext uri="{BB962C8B-B14F-4D97-AF65-F5344CB8AC3E}">
        <p14:creationId xmlns:p14="http://schemas.microsoft.com/office/powerpoint/2010/main" val="1059648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011918-7913-4D72-AA11-D1B5276341F7}"/>
              </a:ext>
            </a:extLst>
          </p:cNvPr>
          <p:cNvSpPr>
            <a:spLocks noGrp="1"/>
          </p:cNvSpPr>
          <p:nvPr>
            <p:ph type="title"/>
          </p:nvPr>
        </p:nvSpPr>
        <p:spPr>
          <a:xfrm>
            <a:off x="373724" y="2186666"/>
            <a:ext cx="11029615" cy="1497507"/>
          </a:xfrm>
        </p:spPr>
        <p:txBody>
          <a:bodyPr/>
          <a:lstStyle/>
          <a:p>
            <a:r>
              <a:rPr lang="en-US"/>
              <a:t>Sister Society Updates									           </a:t>
            </a:r>
            <a:r>
              <a:rPr lang="en-US" sz="1200"/>
              <a:t>6:05 – 6:15 p.m.</a:t>
            </a:r>
          </a:p>
        </p:txBody>
      </p:sp>
      <p:sp>
        <p:nvSpPr>
          <p:cNvPr id="5" name="Text Placeholder 4">
            <a:extLst>
              <a:ext uri="{FF2B5EF4-FFF2-40B4-BE49-F238E27FC236}">
                <a16:creationId xmlns:a16="http://schemas.microsoft.com/office/drawing/2014/main" id="{14256618-1B7F-420D-8F64-B901837AE147}"/>
              </a:ext>
            </a:extLst>
          </p:cNvPr>
          <p:cNvSpPr>
            <a:spLocks noGrp="1"/>
          </p:cNvSpPr>
          <p:nvPr>
            <p:ph type="body" idx="1"/>
          </p:nvPr>
        </p:nvSpPr>
        <p:spPr>
          <a:xfrm>
            <a:off x="373724" y="3684173"/>
            <a:ext cx="11444552" cy="1563819"/>
          </a:xfrm>
        </p:spPr>
        <p:txBody>
          <a:bodyPr>
            <a:normAutofit/>
          </a:bodyPr>
          <a:lstStyle/>
          <a:p>
            <a:pPr marL="342900" marR="0" lvl="0" indent="-342900">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American Association of Clinical Endocrinology – </a:t>
            </a:r>
            <a:r>
              <a:rPr lang="en-US" sz="1600" b="1">
                <a:effectLst/>
                <a:latin typeface="Calibri" panose="020F0502020204030204" pitchFamily="34" charset="0"/>
                <a:ea typeface="Calibri" panose="020F0502020204030204" pitchFamily="34" charset="0"/>
                <a:cs typeface="Times New Roman" panose="02020603050405020304" pitchFamily="18" charset="0"/>
              </a:rPr>
              <a:t>Felice A. Caldarella</a:t>
            </a:r>
            <a:r>
              <a:rPr lang="en-US" sz="1600">
                <a:effectLst/>
                <a:latin typeface="Calibri" panose="020F0502020204030204" pitchFamily="34" charset="0"/>
                <a:ea typeface="Calibri" panose="020F0502020204030204" pitchFamily="34" charset="0"/>
                <a:cs typeface="Times New Roman" panose="02020603050405020304" pitchFamily="18" charset="0"/>
              </a:rPr>
              <a:t>, Md, FACP, CDCES, MBA, FACE; President</a:t>
            </a:r>
          </a:p>
          <a:p>
            <a:pPr marL="342900" marR="0" lvl="0" indent="-342900">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American Thyroid Association – </a:t>
            </a:r>
            <a:r>
              <a:rPr lang="en-US" sz="1600" b="1">
                <a:effectLst/>
                <a:latin typeface="Calibri" panose="020F0502020204030204" pitchFamily="34" charset="0"/>
                <a:ea typeface="Calibri" panose="020F0502020204030204" pitchFamily="34" charset="0"/>
                <a:cs typeface="Times New Roman" panose="02020603050405020304" pitchFamily="18" charset="0"/>
              </a:rPr>
              <a:t>Peter Kopp</a:t>
            </a:r>
            <a:r>
              <a:rPr lang="en-US" sz="1600">
                <a:effectLst/>
                <a:latin typeface="Calibri" panose="020F0502020204030204" pitchFamily="34" charset="0"/>
                <a:ea typeface="Calibri" panose="020F0502020204030204" pitchFamily="34" charset="0"/>
                <a:cs typeface="Times New Roman" panose="02020603050405020304" pitchFamily="18" charset="0"/>
              </a:rPr>
              <a:t>, MD; President</a:t>
            </a:r>
          </a:p>
          <a:p>
            <a:pPr marL="342900" marR="0" lvl="0" indent="-342900">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Endocrine fellows foundation – </a:t>
            </a:r>
            <a:r>
              <a:rPr lang="en-US" sz="1600" b="1">
                <a:effectLst/>
                <a:latin typeface="Calibri" panose="020F0502020204030204" pitchFamily="34" charset="0"/>
                <a:ea typeface="Calibri" panose="020F0502020204030204" pitchFamily="34" charset="0"/>
                <a:cs typeface="Times New Roman" panose="02020603050405020304" pitchFamily="18" charset="0"/>
              </a:rPr>
              <a:t>John P. Bilezikian</a:t>
            </a:r>
            <a:r>
              <a:rPr lang="en-US" sz="1600">
                <a:effectLst/>
                <a:latin typeface="Calibri" panose="020F0502020204030204" pitchFamily="34" charset="0"/>
                <a:ea typeface="Calibri" panose="020F0502020204030204" pitchFamily="34" charset="0"/>
                <a:cs typeface="Times New Roman" panose="02020603050405020304" pitchFamily="18" charset="0"/>
              </a:rPr>
              <a:t>, MD; Chair</a:t>
            </a:r>
          </a:p>
          <a:p>
            <a:pPr marL="342900" marR="0" lvl="0" indent="-342900">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Endocrine Society – </a:t>
            </a:r>
            <a:r>
              <a:rPr lang="en-US" sz="1600" b="1">
                <a:ea typeface="Calibri" panose="020F0502020204030204" pitchFamily="34" charset="0"/>
                <a:cs typeface="Times New Roman" panose="02020603050405020304" pitchFamily="18" charset="0"/>
              </a:rPr>
              <a:t>Jeffery Boord</a:t>
            </a:r>
            <a:r>
              <a:rPr lang="en-US" sz="1600">
                <a:ea typeface="Calibri" panose="020F0502020204030204" pitchFamily="34" charset="0"/>
                <a:cs typeface="Times New Roman" panose="02020603050405020304" pitchFamily="18" charset="0"/>
              </a:rPr>
              <a:t>, MD; Secretary/Treasurer-Elect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Pituitary Society – </a:t>
            </a:r>
            <a:r>
              <a:rPr lang="en-US" sz="1600" b="1">
                <a:effectLst/>
                <a:latin typeface="Calibri" panose="020F0502020204030204" pitchFamily="34" charset="0"/>
                <a:ea typeface="Calibri" panose="020F0502020204030204" pitchFamily="34" charset="0"/>
                <a:cs typeface="Times New Roman" panose="02020603050405020304" pitchFamily="18" charset="0"/>
              </a:rPr>
              <a:t>Maria Fleseriu</a:t>
            </a:r>
            <a:r>
              <a:rPr lang="en-US" sz="1600">
                <a:effectLst/>
                <a:latin typeface="Calibri" panose="020F0502020204030204" pitchFamily="34" charset="0"/>
                <a:ea typeface="Calibri" panose="020F0502020204030204" pitchFamily="34" charset="0"/>
                <a:cs typeface="Times New Roman" panose="02020603050405020304" pitchFamily="18" charset="0"/>
              </a:rPr>
              <a:t>, MD; Co-Director, Programs</a:t>
            </a:r>
            <a:endParaRPr lang="en-US" sz="1600"/>
          </a:p>
        </p:txBody>
      </p:sp>
    </p:spTree>
    <p:extLst>
      <p:ext uri="{BB962C8B-B14F-4D97-AF65-F5344CB8AC3E}">
        <p14:creationId xmlns:p14="http://schemas.microsoft.com/office/powerpoint/2010/main" val="252281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824CDB2-10AA-3F7D-C428-A64405ED6A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19750" y="3525044"/>
            <a:ext cx="952500" cy="952500"/>
          </a:xfrm>
        </p:spPr>
      </p:pic>
      <p:graphicFrame>
        <p:nvGraphicFramePr>
          <p:cNvPr id="12" name="Object 11">
            <a:hlinkClick r:id="" action="ppaction://ole?verb=0"/>
            <a:extLst>
              <a:ext uri="{FF2B5EF4-FFF2-40B4-BE49-F238E27FC236}">
                <a16:creationId xmlns:a16="http://schemas.microsoft.com/office/drawing/2014/main" id="{E9A87E6C-A67D-54BD-B203-CA6C2B639234}"/>
              </a:ext>
            </a:extLst>
          </p:cNvPr>
          <p:cNvGraphicFramePr>
            <a:graphicFrameLocks noChangeAspect="1"/>
          </p:cNvGraphicFramePr>
          <p:nvPr>
            <p:extLst>
              <p:ext uri="{D42A27DB-BD31-4B8C-83A1-F6EECF244321}">
                <p14:modId xmlns:p14="http://schemas.microsoft.com/office/powerpoint/2010/main" val="1514412430"/>
              </p:ext>
            </p:extLst>
          </p:nvPr>
        </p:nvGraphicFramePr>
        <p:xfrm>
          <a:off x="0" y="22194"/>
          <a:ext cx="11709647" cy="6835806"/>
        </p:xfrm>
        <a:graphic>
          <a:graphicData uri="http://schemas.openxmlformats.org/presentationml/2006/ole">
            <mc:AlternateContent xmlns:mc="http://schemas.openxmlformats.org/markup-compatibility/2006">
              <mc:Choice xmlns:v="urn:schemas-microsoft-com:vml" Requires="v">
                <p:oleObj name="Presentation" r:id="rId4" imgW="6094679" imgH="3429177" progId="PowerPoint.Show.12">
                  <p:embed/>
                </p:oleObj>
              </mc:Choice>
              <mc:Fallback>
                <p:oleObj name="Presentation" r:id="rId4" imgW="6094679" imgH="3429177" progId="PowerPoint.Show.12">
                  <p:embed/>
                  <p:pic>
                    <p:nvPicPr>
                      <p:cNvPr id="12" name="Object 11">
                        <a:hlinkClick r:id="" action="ppaction://ole?verb=0"/>
                        <a:extLst>
                          <a:ext uri="{FF2B5EF4-FFF2-40B4-BE49-F238E27FC236}">
                            <a16:creationId xmlns:a16="http://schemas.microsoft.com/office/drawing/2014/main" id="{E9A87E6C-A67D-54BD-B203-CA6C2B639234}"/>
                          </a:ext>
                        </a:extLst>
                      </p:cNvPr>
                      <p:cNvPicPr/>
                      <p:nvPr/>
                    </p:nvPicPr>
                    <p:blipFill>
                      <a:blip r:embed="rId5"/>
                      <a:stretch>
                        <a:fillRect/>
                      </a:stretch>
                    </p:blipFill>
                    <p:spPr>
                      <a:xfrm>
                        <a:off x="0" y="22194"/>
                        <a:ext cx="11709647" cy="6835806"/>
                      </a:xfrm>
                      <a:prstGeom prst="rect">
                        <a:avLst/>
                      </a:prstGeom>
                    </p:spPr>
                  </p:pic>
                </p:oleObj>
              </mc:Fallback>
            </mc:AlternateContent>
          </a:graphicData>
        </a:graphic>
      </p:graphicFrame>
    </p:spTree>
    <p:extLst>
      <p:ext uri="{BB962C8B-B14F-4D97-AF65-F5344CB8AC3E}">
        <p14:creationId xmlns:p14="http://schemas.microsoft.com/office/powerpoint/2010/main" val="228188226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Custom 2">
      <a:dk1>
        <a:srgbClr val="2F2C2B"/>
      </a:dk1>
      <a:lt1>
        <a:srgbClr val="FFFFFF"/>
      </a:lt1>
      <a:dk2>
        <a:srgbClr val="2F2C2B"/>
      </a:dk2>
      <a:lt2>
        <a:srgbClr val="ECF1F3"/>
      </a:lt2>
      <a:accent1>
        <a:srgbClr val="00A799"/>
      </a:accent1>
      <a:accent2>
        <a:srgbClr val="006158"/>
      </a:accent2>
      <a:accent3>
        <a:srgbClr val="8E092C"/>
      </a:accent3>
      <a:accent4>
        <a:srgbClr val="9B9B9B"/>
      </a:accent4>
      <a:accent5>
        <a:srgbClr val="CBD0D2"/>
      </a:accent5>
      <a:accent6>
        <a:srgbClr val="2F2C2B"/>
      </a:accent6>
      <a:hlink>
        <a:srgbClr val="D7943E"/>
      </a:hlink>
      <a:folHlink>
        <a:srgbClr val="D7943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dvantage">
  <a:themeElements>
    <a:clrScheme name="ACGME Theme">
      <a:dk1>
        <a:srgbClr val="000000"/>
      </a:dk1>
      <a:lt1>
        <a:sysClr val="window" lastClr="FFFFFF"/>
      </a:lt1>
      <a:dk2>
        <a:srgbClr val="5D7880"/>
      </a:dk2>
      <a:lt2>
        <a:srgbClr val="DEDEE0"/>
      </a:lt2>
      <a:accent1>
        <a:srgbClr val="FF1300"/>
      </a:accent1>
      <a:accent2>
        <a:srgbClr val="5A7681"/>
      </a:accent2>
      <a:accent3>
        <a:srgbClr val="622F7C"/>
      </a:accent3>
      <a:accent4>
        <a:srgbClr val="056735"/>
      </a:accent4>
      <a:accent5>
        <a:srgbClr val="00728F"/>
      </a:accent5>
      <a:accent6>
        <a:srgbClr val="144B8E"/>
      </a:accent6>
      <a:hlink>
        <a:srgbClr val="FF1300"/>
      </a:hlink>
      <a:folHlink>
        <a:srgbClr val="FF66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Larsseit"/>
        <a:ea typeface=""/>
        <a:cs typeface=""/>
      </a:majorFont>
      <a:minorFont>
        <a:latin typeface="Larsse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2EB1A13995E84BB62AD6D7B5E9F1F3" ma:contentTypeVersion="10" ma:contentTypeDescription="Create a new document." ma:contentTypeScope="" ma:versionID="ada05d0ca1a1cb9b396bc76d9ef5d29f">
  <xsd:schema xmlns:xsd="http://www.w3.org/2001/XMLSchema" xmlns:xs="http://www.w3.org/2001/XMLSchema" xmlns:p="http://schemas.microsoft.com/office/2006/metadata/properties" xmlns:ns3="5eb76b0f-3b6f-47dc-b1c9-05f90d78abdd" targetNamespace="http://schemas.microsoft.com/office/2006/metadata/properties" ma:root="true" ma:fieldsID="b7e6bdffa04aab0f800d99c997323d37" ns3:_="">
    <xsd:import namespace="5eb76b0f-3b6f-47dc-b1c9-05f90d78abd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b76b0f-3b6f-47dc-b1c9-05f90d78ab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BA496F-25BA-4DA3-AEDA-933550619B10}">
  <ds:schemaRefs>
    <ds:schemaRef ds:uri="5eb76b0f-3b6f-47dc-b1c9-05f90d78ab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D341F6B-9B28-4010-BD44-95DFFC87717B}">
  <ds:schemaRefs>
    <ds:schemaRef ds:uri="http://schemas.microsoft.com/sharepoint/v3/contenttype/forms"/>
  </ds:schemaRefs>
</ds:datastoreItem>
</file>

<file path=customXml/itemProps3.xml><?xml version="1.0" encoding="utf-8"?>
<ds:datastoreItem xmlns:ds="http://schemas.openxmlformats.org/officeDocument/2006/customXml" ds:itemID="{48D01687-E060-43C4-937E-A19D1015B2AB}">
  <ds:schemaRefs>
    <ds:schemaRef ds:uri="5eb76b0f-3b6f-47dc-b1c9-05f90d78ab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7821</Words>
  <Application>Microsoft Office PowerPoint</Application>
  <PresentationFormat>Widescreen</PresentationFormat>
  <Paragraphs>784</Paragraphs>
  <Slides>65</Slides>
  <Notes>65</Notes>
  <HiddenSlides>0</HiddenSlides>
  <MMClips>1</MMClips>
  <ScaleCrop>false</ScaleCrop>
  <HeadingPairs>
    <vt:vector size="8" baseType="variant">
      <vt:variant>
        <vt:lpstr>Fonts Used</vt:lpstr>
      </vt:variant>
      <vt:variant>
        <vt:i4>17</vt:i4>
      </vt:variant>
      <vt:variant>
        <vt:lpstr>Theme</vt:lpstr>
      </vt:variant>
      <vt:variant>
        <vt:i4>8</vt:i4>
      </vt:variant>
      <vt:variant>
        <vt:lpstr>Embedded OLE Servers</vt:lpstr>
      </vt:variant>
      <vt:variant>
        <vt:i4>1</vt:i4>
      </vt:variant>
      <vt:variant>
        <vt:lpstr>Slide Titles</vt:lpstr>
      </vt:variant>
      <vt:variant>
        <vt:i4>65</vt:i4>
      </vt:variant>
    </vt:vector>
  </HeadingPairs>
  <TitlesOfParts>
    <vt:vector size="91" baseType="lpstr">
      <vt:lpstr>acumin-pro</vt:lpstr>
      <vt:lpstr>Arial</vt:lpstr>
      <vt:lpstr>Avenir Next LT Pro</vt:lpstr>
      <vt:lpstr>Baskerville Old Face</vt:lpstr>
      <vt:lpstr>Calibri</vt:lpstr>
      <vt:lpstr>Calibri Light</vt:lpstr>
      <vt:lpstr>Cambria</vt:lpstr>
      <vt:lpstr>Comic Sans MS</vt:lpstr>
      <vt:lpstr>Domine</vt:lpstr>
      <vt:lpstr>Georgia</vt:lpstr>
      <vt:lpstr>Gill Sans MT</vt:lpstr>
      <vt:lpstr>National2</vt:lpstr>
      <vt:lpstr>Open Sans</vt:lpstr>
      <vt:lpstr>Symbol</vt:lpstr>
      <vt:lpstr>Times New Roman</vt:lpstr>
      <vt:lpstr>Wingdings</vt:lpstr>
      <vt:lpstr>Wingdings 2</vt:lpstr>
      <vt:lpstr>Dividend</vt:lpstr>
      <vt:lpstr>Office Theme</vt:lpstr>
      <vt:lpstr>1_Advantage</vt:lpstr>
      <vt:lpstr>Personalizza struttura</vt:lpstr>
      <vt:lpstr>Office Theme</vt:lpstr>
      <vt:lpstr>Office Theme</vt:lpstr>
      <vt:lpstr>Office Theme</vt:lpstr>
      <vt:lpstr>Office Theme</vt:lpstr>
      <vt:lpstr>Presentation</vt:lpstr>
      <vt:lpstr>Virtual Annual Meeting</vt:lpstr>
      <vt:lpstr>PowerPoint Presentation</vt:lpstr>
      <vt:lpstr>APDEM Council </vt:lpstr>
      <vt:lpstr>Welcome New Officers and Council Members </vt:lpstr>
      <vt:lpstr>Welcome New Program Directors</vt:lpstr>
      <vt:lpstr>Welcome Incoming Program Directors – July 2022</vt:lpstr>
      <vt:lpstr>Approval of the Minutes –          ApDEM Virtual Annual Meeting – April 19, 2021   </vt:lpstr>
      <vt:lpstr>Sister Society Updates                    6:05 – 6:15 p.m.</vt:lpstr>
      <vt:lpstr>PowerPoint Presentation</vt:lpstr>
      <vt:lpstr>Resources for Programs &amp; Trainees</vt:lpstr>
      <vt:lpstr>PowerPoint Presentation</vt:lpstr>
      <vt:lpstr>PowerPoint Presentation</vt:lpstr>
      <vt:lpstr>PowerPoint Presentation</vt:lpstr>
      <vt:lpstr>Thank yoU for your continued support!       APDEM Business Report            6:15 – 6:25 p.m.</vt:lpstr>
      <vt:lpstr>Membership Update (Since Last Annual Meeting) </vt:lpstr>
      <vt:lpstr>Welcome - New Fellowship Programs to APDEM: </vt:lpstr>
      <vt:lpstr>Treasurer’s Report: APDEM Finances</vt:lpstr>
      <vt:lpstr>APDEM Business Report: Budget</vt:lpstr>
      <vt:lpstr>APDEM Business Report</vt:lpstr>
      <vt:lpstr>APDEM Committee Updates                         6:25 – 6:56 p.m.</vt:lpstr>
      <vt:lpstr>APDEM Committee Update – Committee Rosters for FY 2022-2023</vt:lpstr>
      <vt:lpstr>APDEM Curriculum Update (Member Only Benefit)</vt:lpstr>
      <vt:lpstr>Transgender Medicine Curriculum</vt:lpstr>
      <vt:lpstr>Health Equity Curriculum Overview</vt:lpstr>
      <vt:lpstr>Membership Recruitment Committee</vt:lpstr>
      <vt:lpstr>Membership Recruitment Committee</vt:lpstr>
      <vt:lpstr>Membership Recruitment Committee</vt:lpstr>
      <vt:lpstr>Membership Recruitment Committee Future Goals</vt:lpstr>
      <vt:lpstr>ALL-in match oversight task force                         6:33 – 6:40 p.m.</vt:lpstr>
      <vt:lpstr>APDEM All In Match Oversight Task Force</vt:lpstr>
      <vt:lpstr>APDEM All In Match OversiMemorandum of Uhttps://www.surveymonkey.com/r/PT6F92Tnderstanding APDEM’s “All In” Policy for the Endocrinology Match  (2022 Recruitment Season for appointment in the 2023-2024 academic year)ght Task Force</vt:lpstr>
      <vt:lpstr>APDEM All In Match Oversight Task Force</vt:lpstr>
      <vt:lpstr>APDEM All In Match Oversight Task Force</vt:lpstr>
      <vt:lpstr>APDEM All In Match Oversight Task Force</vt:lpstr>
      <vt:lpstr>APDEM All In Match Oversight Task Force</vt:lpstr>
      <vt:lpstr>APDEM All In Match Oversight Task Force</vt:lpstr>
      <vt:lpstr>APDEM COVID-19 TASK FORCE –     Fellow Recruitment Subcommittee         6:40-6:52 p.m.      </vt:lpstr>
      <vt:lpstr>   Fellow Recruitment Subcommittee</vt:lpstr>
      <vt:lpstr>APDEM All In Match OversiMemorandum of Uhttps://www.surveymonkey.com/r/PT6F92Tnderstanding APDEM’s “All In” Policy for the Endocrinology Match  (2022 Recruitment Season for appointment in the 2023-2024 academic year)ght Task Force</vt:lpstr>
      <vt:lpstr>APDEM All In Match OversiMemorandum of Uhttps://www.surveymonkey.com/r/PT6F92Tnderstanding APDEM’s “All In” Policy for the Endocrinology Match  (2022 Recruitment Season for appointment in the 2023-2024 academic year)ght Task Force</vt:lpstr>
      <vt:lpstr>APDEM All In Match OversiMemorandum of Uhttps://www.surveymonkey.com/r/PT6F92Tnderstanding APDEM’s “All In” Policy for the Endocrinology Match  (2022 Recruitment Season for appointment in the 2023-2024 academic year)ght Task Force</vt:lpstr>
      <vt:lpstr>APDEM All In Match OversiMemorandum of Uhttps://www.surveymonkey.com/r/PT6F92Tnderstanding APDEM’s “All In” Policy for the Endocrinology Match  (2022 Recruitment Season for appointment in the 2023-2024 academic year)ght Task Force</vt:lpstr>
      <vt:lpstr>APDEM All In Match OversiMemorandum of Uhttps://www.surveymonkey.com/r/PT6F92Tnderstanding APDEM’s “All In” Policy for the Endocrinology Match  (2022 Recruitment Season for appointment in the 2023-2024 academic year)ght Task Force</vt:lpstr>
      <vt:lpstr>APDEM All In Match OversiMemorandum of Uhttps://www.surveymonkey.com/r/PT6F92Tnderstanding APDEM’s “All In” Policy for the Endocrinology Match  (2022 Recruitment Season for appointment in the 2023-2024 academic year)ght Task Force</vt:lpstr>
      <vt:lpstr>APDEM All In Match OversiMemorandum of Uhttps://www.surveymonkey.com/r/PT6F92Tnderstanding APDEM’s “All In” Policy for the Endocrinology Match  (2022 Recruitment Season for appointment in the 2023-2024 academic year)ght Task Force</vt:lpstr>
      <vt:lpstr>APDEM Diversity, Equity, and inclusion committee</vt:lpstr>
      <vt:lpstr>   APDEM Diversity, Equity and Inclusion Committee (DEI)</vt:lpstr>
      <vt:lpstr>   APDEM Diversity, Equity and Inclusion Committee (DEI)</vt:lpstr>
      <vt:lpstr>   APDEM Diversity, Equity and Inclusion Committee (DEI)</vt:lpstr>
      <vt:lpstr>   APDEM Diversity, Equity and Inclusion committee (DEI)</vt:lpstr>
      <vt:lpstr>PowerPoint Presentation</vt:lpstr>
      <vt:lpstr>2021 Endocrinology subspecialty exam ABIM pass rates                                        7:00 – 7:10 p.m.</vt:lpstr>
      <vt:lpstr>2021 Endocrinology Subspecialty Exam  ABIM Pass Rates</vt:lpstr>
      <vt:lpstr>Milestones SURVEY DATA                    7:10-7:15 p.m.</vt:lpstr>
      <vt:lpstr>PowerPoint Presentation</vt:lpstr>
      <vt:lpstr>PowerPoint Presentation</vt:lpstr>
      <vt:lpstr>PowerPoint Presentation</vt:lpstr>
      <vt:lpstr>PowerPoint Presentation</vt:lpstr>
      <vt:lpstr>Comments </vt:lpstr>
      <vt:lpstr>Next Steps </vt:lpstr>
      <vt:lpstr>Questions and Clarifications (in Q&amp;A box)      7:15 – 7:25 p.m.</vt:lpstr>
      <vt:lpstr>Thank You Outgoing Officers</vt:lpstr>
      <vt:lpstr>PowerPoint Presentation</vt:lpstr>
      <vt:lpstr>Passing the Baton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Treasurer’s Report: APDEM Finances</dc:title>
  <dc:creator>Stout, Alexa</dc:creator>
  <cp:lastModifiedBy>Merkin, Mary T.</cp:lastModifiedBy>
  <cp:revision>1</cp:revision>
  <cp:lastPrinted>2022-05-18T15:25:47Z</cp:lastPrinted>
  <dcterms:created xsi:type="dcterms:W3CDTF">2019-03-04T21:29:09Z</dcterms:created>
  <dcterms:modified xsi:type="dcterms:W3CDTF">2022-05-19T21:12:57Z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0x0101004C2EB1A13995E84BB62AD6D7B5E9F1F3</vt:lpwstr>
  </property>
</Properties>
</file>